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90" r:id="rId3"/>
    <p:sldId id="288" r:id="rId4"/>
    <p:sldId id="287" r:id="rId5"/>
    <p:sldId id="282" r:id="rId6"/>
    <p:sldId id="289" r:id="rId7"/>
    <p:sldId id="258" r:id="rId8"/>
    <p:sldId id="260" r:id="rId9"/>
    <p:sldId id="259" r:id="rId10"/>
    <p:sldId id="266" r:id="rId11"/>
    <p:sldId id="267" r:id="rId12"/>
    <p:sldId id="268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EA9B6-4ECD-504F-9342-F1C705B7E5D2}" type="datetimeFigureOut">
              <a:rPr lang="en-US" smtClean="0"/>
              <a:t>1/8/14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8E83B-BABD-594E-B4E9-E6FC3B266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00F8A8-C6CE-844A-A94E-2A8CD41172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87876"/>
            <a:ext cx="9144000" cy="456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19934AE-F64E-4142-8890-BA1D6BA77C5F}" type="datetimeFigureOut">
              <a:rPr lang="en-US" smtClean="0"/>
              <a:t>1/8/14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6E88D9C-4B26-AF49-9041-1FEF32F840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3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3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ofscience.weebly.co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Iy0ZlyPPD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P6 Environmental Science Catalyst </a:t>
            </a:r>
            <a:r>
              <a:rPr lang="en-US" b="1" dirty="0" smtClean="0"/>
              <a:t>1</a:t>
            </a:r>
            <a:r>
              <a:rPr lang="en-US" b="1" dirty="0" smtClean="0"/>
              <a:t>/</a:t>
            </a:r>
            <a:r>
              <a:rPr lang="en-US" b="1" dirty="0"/>
              <a:t>9</a:t>
            </a:r>
            <a:r>
              <a:rPr lang="en-US" b="1" dirty="0" smtClean="0"/>
              <a:t>/14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87876"/>
            <a:ext cx="9144000" cy="517012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Read and outline pages 178 </a:t>
            </a:r>
            <a:r>
              <a:rPr lang="en-US" b="1" dirty="0" smtClean="0"/>
              <a:t>– 179 in your notebook. </a:t>
            </a:r>
            <a:r>
              <a:rPr lang="en-US" b="1" dirty="0" smtClean="0"/>
              <a:t>In your outline make sure to include:</a:t>
            </a:r>
          </a:p>
          <a:p>
            <a:pPr marL="857250" lvl="1" indent="-514350">
              <a:buAutoNum type="arabicPeriod"/>
            </a:pPr>
            <a:r>
              <a:rPr lang="en-US" b="1" dirty="0" smtClean="0"/>
              <a:t>Climate – temperature and precipitation</a:t>
            </a:r>
          </a:p>
          <a:p>
            <a:pPr marL="857250" lvl="1" indent="-514350">
              <a:buAutoNum type="arabicPeriod"/>
            </a:pPr>
            <a:r>
              <a:rPr lang="en-US" b="1" dirty="0" smtClean="0"/>
              <a:t>Geographical Location</a:t>
            </a:r>
          </a:p>
          <a:p>
            <a:pPr marL="857250" lvl="1" indent="-514350">
              <a:buAutoNum type="arabicPeriod"/>
            </a:pPr>
            <a:r>
              <a:rPr lang="en-US" b="1" dirty="0" smtClean="0"/>
              <a:t>Types of Animals and their adaptations</a:t>
            </a:r>
          </a:p>
          <a:p>
            <a:pPr marL="857250" lvl="1" indent="-514350">
              <a:buAutoNum type="arabicPeriod"/>
            </a:pPr>
            <a:r>
              <a:rPr lang="en-US" b="1" dirty="0" smtClean="0"/>
              <a:t>Types of Plants and their adaptations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389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Biome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7876"/>
            <a:ext cx="9144000" cy="48798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A travel agency is trying to boost travel to different parts of the world by increasing the advertising and selling vacation packages. You have been hired to make a presentation to sell a travel package.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2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Biome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7876"/>
            <a:ext cx="9144000" cy="5170124"/>
          </a:xfrm>
        </p:spPr>
        <p:txBody>
          <a:bodyPr/>
          <a:lstStyle/>
          <a:p>
            <a:r>
              <a:rPr lang="en-US" dirty="0" smtClean="0"/>
              <a:t>All details are posted on </a:t>
            </a:r>
            <a:r>
              <a:rPr lang="en-US" dirty="0" smtClean="0"/>
              <a:t>the class website (</a:t>
            </a:r>
            <a:r>
              <a:rPr lang="en-US" dirty="0" smtClean="0">
                <a:hlinkClick r:id="rId2"/>
              </a:rPr>
              <a:t>http://aofscience.weebly.com</a:t>
            </a:r>
            <a:r>
              <a:rPr lang="en-US" dirty="0" smtClean="0"/>
              <a:t>) </a:t>
            </a:r>
            <a:endParaRPr lang="en-US" dirty="0" smtClean="0"/>
          </a:p>
          <a:p>
            <a:r>
              <a:rPr lang="en-US" dirty="0" smtClean="0"/>
              <a:t>Presentation (brochure, board poster, website, PowerPoint, flyer, Museum Box, and more.)</a:t>
            </a:r>
          </a:p>
          <a:p>
            <a:r>
              <a:rPr lang="en-US" dirty="0" smtClean="0"/>
              <a:t>Divided </a:t>
            </a:r>
            <a:r>
              <a:rPr lang="en-US" dirty="0" smtClean="0"/>
              <a:t>into groups of 2. You have been assigned a partner. These are non-negotiable. Every time you complain about your partner, one point will be deducted from your grade.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696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18" y="79468"/>
            <a:ext cx="8914682" cy="1417638"/>
          </a:xfrm>
        </p:spPr>
        <p:txBody>
          <a:bodyPr/>
          <a:lstStyle/>
          <a:p>
            <a:r>
              <a:rPr lang="en-US" b="1" dirty="0" smtClean="0"/>
              <a:t>Biome </a:t>
            </a:r>
            <a:r>
              <a:rPr lang="en-US" b="1" dirty="0" smtClean="0"/>
              <a:t>Project – DUE January 27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2014.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7876"/>
            <a:ext cx="9144000" cy="517012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Keep track of ALL the resources you use for your research! You must cite them using MLA format. </a:t>
            </a:r>
            <a:r>
              <a:rPr lang="en-US" b="1" dirty="0" smtClean="0">
                <a:solidFill>
                  <a:schemeClr val="accent1"/>
                </a:solidFill>
              </a:rPr>
              <a:t>(Check on </a:t>
            </a:r>
            <a:r>
              <a:rPr lang="en-US" b="1" dirty="0" err="1" smtClean="0">
                <a:solidFill>
                  <a:schemeClr val="accent1"/>
                </a:solidFill>
              </a:rPr>
              <a:t>Edmodo</a:t>
            </a:r>
            <a:r>
              <a:rPr lang="en-US" b="1" dirty="0" smtClean="0">
                <a:solidFill>
                  <a:schemeClr val="accent1"/>
                </a:solidFill>
              </a:rPr>
              <a:t> for instructions.)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Use class time efficiently! Your level of productivity in class will be evaluated! </a:t>
            </a:r>
            <a:r>
              <a:rPr lang="en-US" b="1" dirty="0" smtClean="0"/>
              <a:t>(Points deducted for off task behavior.)</a:t>
            </a:r>
          </a:p>
          <a:p>
            <a:r>
              <a:rPr lang="en-US" dirty="0" smtClean="0"/>
              <a:t>After presentations are done, class will vote for the best presentations. Winners will earn extra </a:t>
            </a:r>
            <a:r>
              <a:rPr lang="en-US" dirty="0" smtClean="0"/>
              <a:t>credit. (Presentations will take place after the benchmark.)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57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558729"/>
              </p:ext>
            </p:extLst>
          </p:nvPr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429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29001"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Examples:</a:t>
                      </a:r>
                    </a:p>
                    <a:p>
                      <a:r>
                        <a:rPr lang="en-US" sz="3200" dirty="0" smtClean="0"/>
                        <a:t>- Lions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200" dirty="0" smtClean="0"/>
                        <a:t>Cats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200" dirty="0" smtClean="0"/>
                        <a:t>Wolves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200" dirty="0" smtClean="0"/>
                        <a:t>Bears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3200" dirty="0" smtClean="0"/>
                        <a:t>Sharks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897129" y="2411251"/>
            <a:ext cx="5080447" cy="1752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84920" y="2854810"/>
            <a:ext cx="35182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Predation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04" y="35706"/>
            <a:ext cx="46169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/>
              <a:t>Textbook: </a:t>
            </a:r>
            <a:r>
              <a:rPr lang="en-US" sz="2200" b="1" dirty="0" smtClean="0"/>
              <a:t>The process by which an individual of one species, a predator, hunts, captures, kills, and consumes an individual of another species.</a:t>
            </a:r>
          </a:p>
          <a:p>
            <a:endParaRPr lang="en-US" sz="2200" b="1" dirty="0"/>
          </a:p>
          <a:p>
            <a:r>
              <a:rPr lang="en-US" sz="2200" b="1" i="1" dirty="0" smtClean="0"/>
              <a:t>Own words</a:t>
            </a:r>
            <a:r>
              <a:rPr lang="en-US" sz="2200" b="1" dirty="0" smtClean="0"/>
              <a:t>: an animal that kills and eats other types of animals for food</a:t>
            </a:r>
            <a:endParaRPr lang="en-US" sz="2200" b="1" i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623" y="27483"/>
            <a:ext cx="4456378" cy="25803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87623" y="3770711"/>
            <a:ext cx="44563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Characteristics</a:t>
            </a:r>
            <a:r>
              <a:rPr lang="en-US" sz="3200" b="1" dirty="0" smtClean="0"/>
              <a:t>:</a:t>
            </a:r>
          </a:p>
          <a:p>
            <a:r>
              <a:rPr lang="en-US" sz="3200" dirty="0" smtClean="0"/>
              <a:t>-excellent senses to detect prey</a:t>
            </a:r>
          </a:p>
          <a:p>
            <a:r>
              <a:rPr lang="en-US" sz="3200" dirty="0" smtClean="0"/>
              <a:t>-very fast</a:t>
            </a:r>
          </a:p>
          <a:p>
            <a:r>
              <a:rPr lang="en-US" sz="3200" dirty="0" smtClean="0"/>
              <a:t>-sharp teeth, claw, and jaws</a:t>
            </a:r>
          </a:p>
          <a:p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490836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b="1" dirty="0" smtClean="0"/>
              <a:t>Extra Credit Opportunity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Want to make a Vocabulary </a:t>
            </a:r>
            <a:r>
              <a:rPr lang="en-US" b="1" dirty="0" err="1" smtClean="0"/>
              <a:t>Frayer</a:t>
            </a:r>
            <a:r>
              <a:rPr lang="en-US" b="1" dirty="0" smtClean="0"/>
              <a:t> Model? Type the vocabulary word(s) from chapter 5 that you would like to focus on </a:t>
            </a:r>
            <a:r>
              <a:rPr lang="en-US" b="1" dirty="0" err="1" smtClean="0"/>
              <a:t>Edmodo</a:t>
            </a:r>
            <a:r>
              <a:rPr lang="en-US" b="1" dirty="0" smtClean="0"/>
              <a:t> so that no one else will choose those words.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376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348" y="133066"/>
            <a:ext cx="86487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P10 Environmental </a:t>
            </a:r>
            <a:r>
              <a:rPr lang="en-US" b="1" dirty="0" smtClean="0"/>
              <a:t>Science – </a:t>
            </a:r>
            <a:r>
              <a:rPr lang="en-US" b="1" dirty="0" smtClean="0"/>
              <a:t>Thurs</a:t>
            </a:r>
            <a:r>
              <a:rPr lang="en-US" b="1" dirty="0" smtClean="0"/>
              <a:t>day</a:t>
            </a:r>
            <a:r>
              <a:rPr lang="en-US" b="1" dirty="0" smtClean="0"/>
              <a:t>, Catalyst 1</a:t>
            </a:r>
            <a:r>
              <a:rPr lang="en-US" b="1" dirty="0" smtClean="0"/>
              <a:t>/</a:t>
            </a:r>
            <a:r>
              <a:rPr lang="en-US" b="1" dirty="0"/>
              <a:t>9</a:t>
            </a:r>
            <a:r>
              <a:rPr lang="en-US" b="1" dirty="0" smtClean="0"/>
              <a:t>/</a:t>
            </a:r>
            <a:r>
              <a:rPr lang="en-US" b="1" dirty="0" smtClean="0"/>
              <a:t>14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0" y="1591033"/>
            <a:ext cx="9144000" cy="5036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1. Take a textbook.</a:t>
            </a:r>
          </a:p>
          <a:p>
            <a:pPr marL="0" indent="0">
              <a:buNone/>
            </a:pPr>
            <a:r>
              <a:rPr lang="en-US" sz="2800" b="1" dirty="0" smtClean="0"/>
              <a:t>2. Visit the class website (http://aofscience.weebly.com) and scroll until you see “CATALYSTS!”</a:t>
            </a:r>
          </a:p>
          <a:p>
            <a:pPr marL="0" indent="0">
              <a:buNone/>
            </a:pPr>
            <a:r>
              <a:rPr lang="en-US" sz="2800" b="1" dirty="0"/>
              <a:t>3</a:t>
            </a:r>
            <a:r>
              <a:rPr lang="en-US" sz="2800" b="1" dirty="0" smtClean="0"/>
              <a:t>. Answer the questions and click “Submit” when you are done. (You should see: “your response has been recorded.” after you hit submit.)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If you do not have a laptop for whatever reason, take </a:t>
            </a:r>
            <a:r>
              <a:rPr lang="en-US" sz="2800" dirty="0" smtClean="0"/>
              <a:t>a Catalyst sheet and </a:t>
            </a:r>
            <a:r>
              <a:rPr lang="en-US" sz="2800" dirty="0" smtClean="0"/>
              <a:t>answer the questions on the paper. Be sure to submit it to me when I call time so you can receive credit.</a:t>
            </a:r>
            <a:endParaRPr lang="en-US" sz="2800" dirty="0"/>
          </a:p>
        </p:txBody>
      </p:sp>
      <p:pic>
        <p:nvPicPr>
          <p:cNvPr id="7" name="Picture 2" descr="http://www3.pcmag.com/media/images/321794-lenovo-ideapad-z400-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05" y="611261"/>
            <a:ext cx="1474795" cy="11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2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0"/>
            <a:ext cx="7612063" cy="1417638"/>
          </a:xfrm>
        </p:spPr>
        <p:txBody>
          <a:bodyPr/>
          <a:lstStyle/>
          <a:p>
            <a:r>
              <a:rPr lang="en-US" b="1" dirty="0" smtClean="0"/>
              <a:t>Agenda 1</a:t>
            </a:r>
            <a:r>
              <a:rPr lang="en-US" b="1" dirty="0" smtClean="0"/>
              <a:t>/9/14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9338"/>
            <a:ext cx="9144000" cy="51919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Catalyst</a:t>
            </a:r>
          </a:p>
          <a:p>
            <a:r>
              <a:rPr lang="en-US" dirty="0" smtClean="0"/>
              <a:t>Announcements</a:t>
            </a:r>
          </a:p>
          <a:p>
            <a:pPr lvl="1"/>
            <a:r>
              <a:rPr lang="en-US" sz="2800" b="1" dirty="0" smtClean="0">
                <a:solidFill>
                  <a:srgbClr val="FFFF00"/>
                </a:solidFill>
              </a:rPr>
              <a:t>Benchmark Exam: Januar</a:t>
            </a:r>
            <a:r>
              <a:rPr lang="en-US" sz="2800" b="1" dirty="0" smtClean="0">
                <a:solidFill>
                  <a:srgbClr val="FFFF00"/>
                </a:solidFill>
              </a:rPr>
              <a:t>y 23 and 24</a:t>
            </a:r>
          </a:p>
          <a:p>
            <a:pPr lvl="1"/>
            <a:r>
              <a:rPr lang="en-US" dirty="0" smtClean="0"/>
              <a:t>HW: 1) 6.1 Biomes Worksheet DUE Friday, January 10</a:t>
            </a:r>
            <a:r>
              <a:rPr lang="en-US" baseline="30000" dirty="0" smtClean="0"/>
              <a:t>th</a:t>
            </a:r>
            <a:r>
              <a:rPr lang="en-US" dirty="0" smtClean="0"/>
              <a:t>. 2) Watch Biome videos posted online</a:t>
            </a:r>
            <a:endParaRPr lang="en-US" dirty="0" smtClean="0"/>
          </a:p>
          <a:p>
            <a:r>
              <a:rPr lang="en-US" dirty="0" smtClean="0"/>
              <a:t>Biome Project Instructions</a:t>
            </a:r>
          </a:p>
          <a:p>
            <a:r>
              <a:rPr lang="en-US" dirty="0" smtClean="0"/>
              <a:t>Independent Work Time</a:t>
            </a:r>
          </a:p>
          <a:p>
            <a:r>
              <a:rPr lang="en-US" dirty="0" smtClean="0"/>
              <a:t>Informal Status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791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751" y="33763"/>
            <a:ext cx="6172200" cy="1200150"/>
          </a:xfrm>
        </p:spPr>
        <p:txBody>
          <a:bodyPr/>
          <a:lstStyle/>
          <a:p>
            <a:r>
              <a:rPr lang="en-US" b="1" dirty="0" err="1" smtClean="0"/>
              <a:t>Gpoints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68069" y="1671544"/>
            <a:ext cx="3156595" cy="51864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P6: </a:t>
            </a:r>
            <a:r>
              <a:rPr lang="en-US" sz="3200" b="1" dirty="0" smtClean="0"/>
              <a:t>27 </a:t>
            </a:r>
            <a:r>
              <a:rPr lang="en-US" sz="3200" b="1" dirty="0" smtClean="0"/>
              <a:t>(on </a:t>
            </a:r>
            <a:r>
              <a:rPr lang="en-US" sz="3200" b="1" dirty="0" smtClean="0"/>
              <a:t>time, neat room, followed directions)</a:t>
            </a: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P10</a:t>
            </a:r>
            <a:r>
              <a:rPr lang="en-US" sz="3200" b="1" dirty="0" smtClean="0"/>
              <a:t>: </a:t>
            </a:r>
            <a:r>
              <a:rPr lang="en-US" sz="3200" b="1" dirty="0" smtClean="0"/>
              <a:t>26 (followed directions)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" y="1179485"/>
            <a:ext cx="6367947" cy="4916759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0400" dirty="0"/>
              <a:t>Your class can earn class points if:</a:t>
            </a:r>
          </a:p>
          <a:p>
            <a:pPr marL="0" indent="0">
              <a:buNone/>
            </a:pPr>
            <a:r>
              <a:rPr lang="en-US" sz="10400" dirty="0"/>
              <a:t>	</a:t>
            </a:r>
            <a:r>
              <a:rPr lang="en-US" sz="10400" b="1" i="1" dirty="0"/>
              <a:t>everyone</a:t>
            </a:r>
            <a:r>
              <a:rPr lang="en-US" sz="10400" b="1" dirty="0"/>
              <a:t> </a:t>
            </a:r>
            <a:r>
              <a:rPr lang="en-US" sz="10400" dirty="0"/>
              <a:t>in class:</a:t>
            </a:r>
          </a:p>
          <a:p>
            <a:r>
              <a:rPr lang="en-US" sz="10400" dirty="0"/>
              <a:t>Comes to class quietly and on time </a:t>
            </a:r>
          </a:p>
          <a:p>
            <a:r>
              <a:rPr lang="en-US" sz="10400" dirty="0"/>
              <a:t>Stays focused and on task during class</a:t>
            </a:r>
          </a:p>
          <a:p>
            <a:r>
              <a:rPr lang="en-US" sz="10400" dirty="0"/>
              <a:t>Leaves classroom neat and organized</a:t>
            </a:r>
          </a:p>
          <a:p>
            <a:r>
              <a:rPr lang="en-US" sz="10400" dirty="0"/>
              <a:t>Students are teaching other students</a:t>
            </a:r>
          </a:p>
          <a:p>
            <a:r>
              <a:rPr lang="en-US" sz="10400" dirty="0"/>
              <a:t>Majority of class participates</a:t>
            </a:r>
          </a:p>
          <a:p>
            <a:r>
              <a:rPr lang="en-US" sz="10400" dirty="0"/>
              <a:t>Follows all classroom expectations and procedures</a:t>
            </a:r>
          </a:p>
          <a:p>
            <a:r>
              <a:rPr lang="en-US" sz="10400" dirty="0"/>
              <a:t>And more…</a:t>
            </a:r>
            <a:endParaRPr lang="en-US" sz="10400" b="1" dirty="0"/>
          </a:p>
        </p:txBody>
      </p:sp>
    </p:spTree>
    <p:extLst>
      <p:ext uri="{BB962C8B-B14F-4D97-AF65-F5344CB8AC3E}">
        <p14:creationId xmlns:p14="http://schemas.microsoft.com/office/powerpoint/2010/main" val="8001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Tropical Rain Forest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7876"/>
            <a:ext cx="9144000" cy="5170124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CLIMATE  </a:t>
            </a:r>
          </a:p>
          <a:p>
            <a:pPr lvl="1"/>
            <a:r>
              <a:rPr lang="en-US" sz="2400" dirty="0" smtClean="0"/>
              <a:t>Year-round warm temperatures</a:t>
            </a:r>
          </a:p>
          <a:p>
            <a:pPr lvl="1"/>
            <a:r>
              <a:rPr lang="en-US" sz="2400" dirty="0" smtClean="0"/>
              <a:t>Receives 6 meters of rain per year. (Most rain out of all biomes)</a:t>
            </a:r>
          </a:p>
          <a:p>
            <a:r>
              <a:rPr lang="en-US" sz="2400" dirty="0" smtClean="0"/>
              <a:t>GEOGRAPHICAL LOCATION</a:t>
            </a:r>
          </a:p>
          <a:p>
            <a:pPr lvl="1"/>
            <a:r>
              <a:rPr lang="en-US" sz="2400" dirty="0" smtClean="0"/>
              <a:t>South America, Central America, Southeast Asia, West Africa</a:t>
            </a:r>
          </a:p>
          <a:p>
            <a:pPr lvl="1"/>
            <a:r>
              <a:rPr lang="en-US" sz="2400" dirty="0" smtClean="0"/>
              <a:t>Close to the equator</a:t>
            </a:r>
          </a:p>
          <a:p>
            <a:r>
              <a:rPr lang="en-US" sz="2400" dirty="0" smtClean="0"/>
              <a:t>ANIMALS</a:t>
            </a:r>
          </a:p>
          <a:p>
            <a:pPr lvl="1"/>
            <a:r>
              <a:rPr lang="en-US" sz="2400" dirty="0" smtClean="0"/>
              <a:t>Most species of animals than other biome</a:t>
            </a:r>
          </a:p>
          <a:p>
            <a:pPr lvl="1"/>
            <a:r>
              <a:rPr lang="en-US" sz="2400" dirty="0" smtClean="0"/>
              <a:t>Monkeys have long limbs and grasping tail to swing through canopy trees</a:t>
            </a:r>
          </a:p>
          <a:p>
            <a:r>
              <a:rPr lang="en-US" sz="2400" dirty="0" smtClean="0"/>
              <a:t>PLANT S</a:t>
            </a:r>
          </a:p>
          <a:p>
            <a:pPr lvl="1"/>
            <a:r>
              <a:rPr lang="en-US" sz="2400" smtClean="0"/>
              <a:t>Tall trees (50 – 80 meters) </a:t>
            </a:r>
            <a:r>
              <a:rPr lang="en-US" sz="2400" dirty="0" smtClean="0"/>
              <a:t>create dense covering called canopy (canopy keeps forest dark and damp)</a:t>
            </a:r>
          </a:p>
          <a:p>
            <a:pPr lvl="1"/>
            <a:r>
              <a:rPr lang="en-US" sz="2400" dirty="0" smtClean="0"/>
              <a:t>Large, flat leaves of understory plants allow max. surface for light absorption </a:t>
            </a:r>
          </a:p>
          <a:p>
            <a:pPr lvl="1"/>
            <a:r>
              <a:rPr lang="en-US" sz="2400" dirty="0" smtClean="0"/>
              <a:t>Shallow roots to max. absorption of nutrients in uppermost layer of soil</a:t>
            </a:r>
          </a:p>
          <a:p>
            <a:pPr lvl="1"/>
            <a:r>
              <a:rPr lang="en-US" sz="2400" dirty="0" smtClean="0"/>
              <a:t>Bright attractive flowers to lure pollinators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304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67" y="435805"/>
            <a:ext cx="6839619" cy="842891"/>
          </a:xfrm>
        </p:spPr>
        <p:txBody>
          <a:bodyPr>
            <a:normAutofit/>
          </a:bodyPr>
          <a:lstStyle/>
          <a:p>
            <a:r>
              <a:rPr lang="en-US" sz="3750" b="1" dirty="0"/>
              <a:t>Objectives </a:t>
            </a:r>
            <a:r>
              <a:rPr lang="en-US" sz="3750" b="1" dirty="0" smtClean="0"/>
              <a:t>1</a:t>
            </a:r>
            <a:r>
              <a:rPr lang="en-US" sz="3750" b="1" dirty="0" smtClean="0"/>
              <a:t>/</a:t>
            </a:r>
            <a:r>
              <a:rPr lang="en-US" sz="3750" b="1" dirty="0"/>
              <a:t>9</a:t>
            </a:r>
            <a:r>
              <a:rPr lang="en-US" sz="3750" b="1" dirty="0" smtClean="0"/>
              <a:t>/</a:t>
            </a:r>
            <a:r>
              <a:rPr lang="en-US" sz="3750" b="1" dirty="0" smtClean="0"/>
              <a:t>14</a:t>
            </a:r>
            <a:endParaRPr lang="en-US" sz="375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46" y="1596044"/>
            <a:ext cx="8762484" cy="5002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will be able to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Explain</a:t>
            </a:r>
            <a:r>
              <a:rPr lang="en-US" b="1" dirty="0" smtClean="0"/>
              <a:t> </a:t>
            </a:r>
            <a:r>
              <a:rPr lang="en-US" b="1" dirty="0"/>
              <a:t>how biomes are characterized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Describe</a:t>
            </a:r>
            <a:r>
              <a:rPr lang="en-US" b="1" dirty="0" smtClean="0"/>
              <a:t> </a:t>
            </a:r>
            <a:r>
              <a:rPr lang="en-US" b="1" dirty="0"/>
              <a:t>the different characteristics of each biome</a:t>
            </a:r>
          </a:p>
          <a:p>
            <a:pPr marL="0" indent="0">
              <a:buNone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890" y="4696558"/>
            <a:ext cx="830360" cy="1107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16929" y="4449536"/>
            <a:ext cx="1860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dirty="0">
                <a:latin typeface="Webdings"/>
                <a:ea typeface="Webdings"/>
                <a:cs typeface="Webdings"/>
              </a:rPr>
              <a:t></a:t>
            </a:r>
            <a:endParaRPr lang="en-US" sz="9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687" y="4783477"/>
            <a:ext cx="923243" cy="1204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054" y="4633537"/>
            <a:ext cx="1354169" cy="1354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552" y="4604664"/>
            <a:ext cx="1047065" cy="13960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1" y="4743461"/>
            <a:ext cx="838870" cy="11184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52" y="4633536"/>
            <a:ext cx="1771325" cy="14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6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biome </a:t>
            </a:r>
            <a:r>
              <a:rPr lang="en-US" dirty="0" smtClean="0"/>
              <a:t>is a group of ecosystems that share similar abiotic and biotic conditions.</a:t>
            </a:r>
          </a:p>
          <a:p>
            <a:pPr marL="349250" lvl="1" indent="0">
              <a:buNone/>
            </a:pPr>
            <a:r>
              <a:rPr lang="en-US" dirty="0" smtClean="0"/>
              <a:t>(An </a:t>
            </a:r>
            <a:r>
              <a:rPr lang="en-US" b="1" dirty="0" smtClean="0"/>
              <a:t>ecosystem</a:t>
            </a:r>
            <a:r>
              <a:rPr lang="en-US" dirty="0" smtClean="0"/>
              <a:t> includes all the living things and their physical environments within a particular area.</a:t>
            </a:r>
            <a:r>
              <a:rPr lang="en-US" dirty="0" smtClean="0"/>
              <a:t>)</a:t>
            </a:r>
          </a:p>
          <a:p>
            <a:pPr marL="349250" lvl="1" indent="0">
              <a:buNone/>
            </a:pPr>
            <a:endParaRPr lang="en-US" dirty="0"/>
          </a:p>
          <a:p>
            <a:pPr marL="349250" lvl="1" indent="0">
              <a:buNone/>
            </a:pP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hIy0ZlyPPDg</a:t>
            </a:r>
            <a:endParaRPr lang="en-US" dirty="0" smtClean="0"/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23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Determining Biomes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87876"/>
            <a:ext cx="9144000" cy="5170124"/>
          </a:xfrm>
        </p:spPr>
        <p:txBody>
          <a:bodyPr/>
          <a:lstStyle/>
          <a:p>
            <a:r>
              <a:rPr lang="en-US" b="1" dirty="0" smtClean="0"/>
              <a:t>Climate</a:t>
            </a:r>
            <a:r>
              <a:rPr lang="en-US" dirty="0" smtClean="0"/>
              <a:t> – average </a:t>
            </a:r>
            <a:r>
              <a:rPr lang="en-US" b="1" dirty="0" smtClean="0">
                <a:solidFill>
                  <a:srgbClr val="FFFF00"/>
                </a:solidFill>
              </a:rPr>
              <a:t>temperature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FF00"/>
                </a:solidFill>
              </a:rPr>
              <a:t>precipitation</a:t>
            </a:r>
            <a:r>
              <a:rPr lang="en-US" dirty="0" smtClean="0"/>
              <a:t> over long periods in a given area</a:t>
            </a:r>
          </a:p>
          <a:p>
            <a:r>
              <a:rPr lang="en-US" dirty="0" smtClean="0"/>
              <a:t>Different temperatures and precipitation can support different types of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54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95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760</Words>
  <Application>Microsoft Macintosh PowerPoint</Application>
  <PresentationFormat>On-screen Show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Habitat</vt:lpstr>
      <vt:lpstr>P6 Environmental Science Catalyst 1/9/14</vt:lpstr>
      <vt:lpstr>P10 Environmental Science – Thursday, Catalyst 1/9/14</vt:lpstr>
      <vt:lpstr>Agenda 1/9/14</vt:lpstr>
      <vt:lpstr>Gpoints</vt:lpstr>
      <vt:lpstr>Tropical Rain Forest</vt:lpstr>
      <vt:lpstr>Objectives 1/9/14</vt:lpstr>
      <vt:lpstr>Biomes</vt:lpstr>
      <vt:lpstr>Determining Biomes</vt:lpstr>
      <vt:lpstr>PowerPoint Presentation</vt:lpstr>
      <vt:lpstr>Biome Project</vt:lpstr>
      <vt:lpstr>Biome Project</vt:lpstr>
      <vt:lpstr>Biome Project – DUE January 27th, 2014.</vt:lpstr>
      <vt:lpstr>PowerPoint Presentation</vt:lpstr>
      <vt:lpstr>Extra Credit Opportunity</vt:lpstr>
    </vt:vector>
  </TitlesOfParts>
  <Company>Elizabeth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Gutierrez</dc:creator>
  <cp:lastModifiedBy>Bruce Gutierrez</cp:lastModifiedBy>
  <cp:revision>76</cp:revision>
  <dcterms:created xsi:type="dcterms:W3CDTF">2013-01-08T05:24:07Z</dcterms:created>
  <dcterms:modified xsi:type="dcterms:W3CDTF">2014-01-09T16:01:49Z</dcterms:modified>
</cp:coreProperties>
</file>