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72CB24-7163-FC46-8AE0-812B65373C6D}" type="datetimeFigureOut">
              <a:rPr lang="en-US" smtClean="0"/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82C9B9-0D34-3F4E-B557-BB167021EC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50" y="2184357"/>
            <a:ext cx="7772400" cy="1470025"/>
          </a:xfrm>
        </p:spPr>
        <p:txBody>
          <a:bodyPr/>
          <a:lstStyle/>
          <a:p>
            <a:r>
              <a:rPr lang="en-US" dirty="0" smtClean="0"/>
              <a:t>Chemistry</a:t>
            </a:r>
            <a:br>
              <a:rPr lang="en-US" dirty="0" smtClean="0"/>
            </a:br>
            <a:r>
              <a:rPr lang="en-US" dirty="0" smtClean="0"/>
              <a:t>Chapter 1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7" y="3654382"/>
            <a:ext cx="2761580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in the same group have similar chemical properties.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Elements close to each other in a period tend to be more similar.</a:t>
            </a:r>
          </a:p>
          <a:p>
            <a:r>
              <a:rPr lang="en-US" dirty="0" smtClean="0"/>
              <a:t>Group 1 Elements = Alkali Metals</a:t>
            </a:r>
          </a:p>
          <a:p>
            <a:r>
              <a:rPr lang="en-US" dirty="0" smtClean="0"/>
              <a:t>Group 2 Elements = Alkaline Earth Metals</a:t>
            </a:r>
          </a:p>
          <a:p>
            <a:r>
              <a:rPr lang="en-US" dirty="0" smtClean="0"/>
              <a:t>Groups 3 to 12 Elements = Transition Metals</a:t>
            </a:r>
          </a:p>
          <a:p>
            <a:r>
              <a:rPr lang="en-US" dirty="0" smtClean="0"/>
              <a:t>Group 17 Elements = Halogens</a:t>
            </a:r>
          </a:p>
          <a:p>
            <a:r>
              <a:rPr lang="en-US" dirty="0" smtClean="0"/>
              <a:t>Group 18 Elements = Noble Gases (non-reactive)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2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4" y="171610"/>
            <a:ext cx="8915185" cy="66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element that is a </a:t>
            </a:r>
            <a:r>
              <a:rPr lang="en-US" b="1" dirty="0" smtClean="0"/>
              <a:t>good conductor of heat and electricity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CHARACTERISTICS OF METALS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Malleable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can be hammered or rolled into thin sheets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uctile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can be drawn into a fine wire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Lustrous</a:t>
            </a:r>
            <a:r>
              <a:rPr lang="en-US" dirty="0"/>
              <a:t> (shiny</a:t>
            </a:r>
            <a:r>
              <a:rPr lang="en-US" dirty="0" smtClean="0"/>
              <a:t>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Most are SOLIDS at room temperature (25 degrees Celsius)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07" y="5176443"/>
            <a:ext cx="2338757" cy="15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417"/>
            <a:ext cx="5791200" cy="1371600"/>
          </a:xfrm>
        </p:spPr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8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An element that is a </a:t>
            </a:r>
            <a:r>
              <a:rPr lang="en-US" b="1" dirty="0" smtClean="0"/>
              <a:t>poor conductor of heat and electricity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Many nonmetals are gases at room temperature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Nonmetal solids tend to be </a:t>
            </a:r>
            <a:r>
              <a:rPr lang="en-US" b="1" dirty="0" smtClean="0"/>
              <a:t>brittle</a:t>
            </a:r>
            <a:r>
              <a:rPr lang="en-US" dirty="0" smtClean="0"/>
              <a:t> rather than malleable and ductile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27" y="4325414"/>
            <a:ext cx="4200387" cy="25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771"/>
            <a:ext cx="7620000" cy="4373563"/>
          </a:xfrm>
          <a:ln>
            <a:noFill/>
          </a:ln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Elements that </a:t>
            </a:r>
            <a:r>
              <a:rPr lang="en-US" b="1" dirty="0" smtClean="0"/>
              <a:t>have some characteristics of metals and some characteristics of nonmetals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Tend to be </a:t>
            </a:r>
            <a:r>
              <a:rPr lang="en-US" b="1" dirty="0" smtClean="0"/>
              <a:t>semiconductors</a:t>
            </a:r>
            <a:r>
              <a:rPr lang="en-US" dirty="0" smtClean="0"/>
              <a:t> of electricity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ALL metalloids are solids at room temperature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Metalloids are used in materials found in computers, calculators, phones, and radios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-142281"/>
            <a:ext cx="2633039" cy="20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4483619" cy="807634"/>
          </a:xfrm>
        </p:spPr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6" y="1130737"/>
            <a:ext cx="8550209" cy="49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Chemistry as 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Chemistry is the study of the composition, structure, and properties of matter and the changes it undergoes.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48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Matter</a:t>
            </a:r>
            <a:r>
              <a:rPr lang="en-US" dirty="0" smtClean="0"/>
              <a:t> is anything that has mass and takes up space. (Everything is made up of matter)</a:t>
            </a:r>
          </a:p>
          <a:p>
            <a:r>
              <a:rPr lang="en-US" b="1" dirty="0" smtClean="0"/>
              <a:t>Mass</a:t>
            </a:r>
            <a:r>
              <a:rPr lang="en-US" dirty="0" smtClean="0"/>
              <a:t> is the measurement of the amount of matter.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213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atom </a:t>
            </a:r>
            <a:r>
              <a:rPr lang="en-US" dirty="0" smtClean="0"/>
              <a:t>is the smallest unit of an element that maintains the chemical identity of that element.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element </a:t>
            </a:r>
            <a:r>
              <a:rPr lang="en-US" dirty="0" smtClean="0"/>
              <a:t>is a pure substance that cannot be broken down into simpler, stable substances and is made of only one type of atom.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and 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physical property </a:t>
            </a:r>
            <a:r>
              <a:rPr lang="en-US" dirty="0" smtClean="0"/>
              <a:t>is a characteristic that can be observed or measured without changing the identity of the substance.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chemical property</a:t>
            </a:r>
            <a:r>
              <a:rPr lang="en-US" dirty="0" smtClean="0"/>
              <a:t> relates to a substance’s ability to undergo changes that transform it into different substances.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2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and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Physical change </a:t>
            </a:r>
            <a:r>
              <a:rPr lang="en-US" dirty="0" smtClean="0"/>
              <a:t>affects size, texture, and shape. (ex: cutting, boiling, melting, molding, and grinding)</a:t>
            </a:r>
          </a:p>
          <a:p>
            <a:r>
              <a:rPr lang="en-US" b="1" dirty="0" smtClean="0"/>
              <a:t>Signs of a chemical change/reaction</a:t>
            </a:r>
            <a:r>
              <a:rPr lang="en-US" dirty="0" smtClean="0"/>
              <a:t>: bubbling, color change, temperature change, explosion.</a:t>
            </a:r>
          </a:p>
          <a:p>
            <a:pPr lvl="1"/>
            <a:r>
              <a:rPr lang="en-US" dirty="0" smtClean="0"/>
              <a:t>Not as easy to observe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9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Matter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mixture is a blend of two or more kinds of matter, each with its own identity and properties. (NOT necessarily two or more elements)</a:t>
            </a:r>
          </a:p>
          <a:p>
            <a:pPr lvl="1"/>
            <a:r>
              <a:rPr lang="en-US" dirty="0" smtClean="0"/>
              <a:t>CAN be physically separated</a:t>
            </a:r>
          </a:p>
          <a:p>
            <a:pPr lvl="1"/>
            <a:r>
              <a:rPr lang="en-US" dirty="0" smtClean="0"/>
              <a:t>Homogenous mixture = uniform (the same) in composition</a:t>
            </a:r>
          </a:p>
          <a:p>
            <a:pPr lvl="1"/>
            <a:r>
              <a:rPr lang="en-US" dirty="0" err="1" smtClean="0"/>
              <a:t>Heterogenous</a:t>
            </a:r>
            <a:r>
              <a:rPr lang="en-US" dirty="0" smtClean="0"/>
              <a:t> mixture = not uniform (different) in composition</a:t>
            </a:r>
          </a:p>
          <a:p>
            <a:r>
              <a:rPr lang="en-US" dirty="0" smtClean="0"/>
              <a:t>A pure substance has a fixed composition and every sample of a pure substance has the same characteristics.</a:t>
            </a:r>
          </a:p>
          <a:p>
            <a:pPr lvl="1"/>
            <a:r>
              <a:rPr lang="en-US" dirty="0" smtClean="0"/>
              <a:t>CANNOT be PHYSICALLY separated</a:t>
            </a:r>
          </a:p>
          <a:p>
            <a:pPr lvl="1"/>
            <a:r>
              <a:rPr lang="en-US" dirty="0" smtClean="0"/>
              <a:t>An element by itself is a pure substance</a:t>
            </a:r>
          </a:p>
          <a:p>
            <a:pPr lvl="1"/>
            <a:r>
              <a:rPr lang="en-US" dirty="0" smtClean="0"/>
              <a:t>A compound by itself is a pure substance (ex: </a:t>
            </a:r>
            <a:r>
              <a:rPr lang="en-US" dirty="0" err="1" smtClean="0"/>
              <a:t>NaCl</a:t>
            </a:r>
            <a:r>
              <a:rPr lang="en-US" dirty="0" smtClean="0"/>
              <a:t>, CO)</a:t>
            </a:r>
          </a:p>
          <a:p>
            <a:pPr lvl="2"/>
            <a:r>
              <a:rPr lang="en-US" dirty="0" smtClean="0"/>
              <a:t>Compounds can be CHEMICALLY separated into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8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410" cy="6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6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all 118 known chemical elements</a:t>
            </a:r>
          </a:p>
          <a:p>
            <a:r>
              <a:rPr lang="en-US" dirty="0" smtClean="0"/>
              <a:t>GROUPS (families) = vertical columns (18 groups)</a:t>
            </a:r>
          </a:p>
          <a:p>
            <a:r>
              <a:rPr lang="en-US" dirty="0" smtClean="0"/>
              <a:t>PERIODS = horizontal rows (7 periods)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Arranged in order of </a:t>
            </a:r>
            <a:r>
              <a:rPr lang="en-US" dirty="0" smtClean="0">
                <a:solidFill>
                  <a:srgbClr val="FF0000"/>
                </a:solidFill>
              </a:rPr>
              <a:t>atomic number.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 periodic table tells you 3 main pieces of information:</a:t>
            </a:r>
          </a:p>
          <a:p>
            <a:pPr marL="457200" indent="-457200">
              <a:buAutoNum type="arabicPeriod"/>
            </a:pPr>
            <a:r>
              <a:rPr lang="en-US" dirty="0" smtClean="0"/>
              <a:t>Atomic Number</a:t>
            </a:r>
          </a:p>
          <a:p>
            <a:pPr marL="457200" indent="-457200">
              <a:buAutoNum type="arabicPeriod"/>
            </a:pPr>
            <a:r>
              <a:rPr lang="en-US" dirty="0" smtClean="0"/>
              <a:t>Element Symbol</a:t>
            </a:r>
          </a:p>
          <a:p>
            <a:pPr marL="457200" indent="-457200">
              <a:buAutoNum type="arabicPeriod"/>
            </a:pPr>
            <a:r>
              <a:rPr lang="en-US" dirty="0" smtClean="0"/>
              <a:t>Atomic Mass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85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518</TotalTime>
  <Words>540</Words>
  <Application>Microsoft Macintosh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Chemistry Chapter 1 Review</vt:lpstr>
      <vt:lpstr>Chemistry as a science</vt:lpstr>
      <vt:lpstr>Matter</vt:lpstr>
      <vt:lpstr>Atom</vt:lpstr>
      <vt:lpstr>Physical and Chemical Properties</vt:lpstr>
      <vt:lpstr>Physical and Chemical Changes</vt:lpstr>
      <vt:lpstr>Classifying Matter</vt:lpstr>
      <vt:lpstr>PowerPoint Presentation</vt:lpstr>
      <vt:lpstr>Periodic Table</vt:lpstr>
      <vt:lpstr>Periodic Table Continued</vt:lpstr>
      <vt:lpstr>PowerPoint Presentation</vt:lpstr>
      <vt:lpstr>Metals</vt:lpstr>
      <vt:lpstr>METALS</vt:lpstr>
      <vt:lpstr>Nonmetals</vt:lpstr>
      <vt:lpstr>Metalloids</vt:lpstr>
      <vt:lpstr>Metalloids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Chapter 1 Review</dc:title>
  <dc:creator>Bruce Gutierrez</dc:creator>
  <cp:lastModifiedBy>Bruce Gutierrez</cp:lastModifiedBy>
  <cp:revision>7</cp:revision>
  <dcterms:created xsi:type="dcterms:W3CDTF">2011-09-27T03:28:04Z</dcterms:created>
  <dcterms:modified xsi:type="dcterms:W3CDTF">2011-09-27T12:06:43Z</dcterms:modified>
</cp:coreProperties>
</file>