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1699-BD71-FB4B-933E-AC9FAFFEA865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B04C-8BE9-2546-B173-B830A09E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1699-BD71-FB4B-933E-AC9FAFFEA865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B04C-8BE9-2546-B173-B830A09E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2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1699-BD71-FB4B-933E-AC9FAFFEA865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B04C-8BE9-2546-B173-B830A09E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4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1699-BD71-FB4B-933E-AC9FAFFEA865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B04C-8BE9-2546-B173-B830A09E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2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1699-BD71-FB4B-933E-AC9FAFFEA865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B04C-8BE9-2546-B173-B830A09E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0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1699-BD71-FB4B-933E-AC9FAFFEA865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B04C-8BE9-2546-B173-B830A09E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11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1699-BD71-FB4B-933E-AC9FAFFEA865}" type="datetimeFigureOut">
              <a:rPr lang="en-US" smtClean="0"/>
              <a:t>3/6/14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B04C-8BE9-2546-B173-B830A09E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77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1699-BD71-FB4B-933E-AC9FAFFEA865}" type="datetimeFigureOut">
              <a:rPr lang="en-US" smtClean="0"/>
              <a:t>3/6/14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B04C-8BE9-2546-B173-B830A09E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6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1699-BD71-FB4B-933E-AC9FAFFEA865}" type="datetimeFigureOut">
              <a:rPr lang="en-US" smtClean="0"/>
              <a:t>3/6/14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B04C-8BE9-2546-B173-B830A09E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4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1699-BD71-FB4B-933E-AC9FAFFEA865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B04C-8BE9-2546-B173-B830A09E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3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1699-BD71-FB4B-933E-AC9FAFFEA865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3B04C-8BE9-2546-B173-B830A09E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2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91699-BD71-FB4B-933E-AC9FAFFEA865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3B04C-8BE9-2546-B173-B830A09EE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3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ap.unicefusa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UNICEF Tap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10" y="1765421"/>
            <a:ext cx="8569235" cy="4182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EXTRA CREDIT OPPORTUNITY: </a:t>
            </a:r>
            <a:r>
              <a:rPr lang="en-US" sz="3200" dirty="0" smtClean="0"/>
              <a:t>Follow the instructions for the mobile app and avoid using phone for at least 30 minutes a day (during class). Write a one page paper on the global problem of clean </a:t>
            </a:r>
            <a:r>
              <a:rPr lang="en-US" sz="3200" dirty="0" smtClean="0"/>
              <a:t>water</a:t>
            </a:r>
            <a:r>
              <a:rPr lang="en-US" dirty="0" smtClean="0"/>
              <a:t>. (EC will only be given if properly written and NOT plagiarized.)</a:t>
            </a:r>
            <a:endParaRPr lang="en-US" sz="3200" dirty="0">
              <a:hlinkClick r:id="rId2"/>
            </a:endParaRPr>
          </a:p>
          <a:p>
            <a:pPr marL="0" indent="0">
              <a:buNone/>
            </a:pPr>
            <a:endParaRPr lang="en-US" sz="3200" dirty="0" smtClean="0">
              <a:hlinkClick r:id="rId2"/>
            </a:endParaRPr>
          </a:p>
          <a:p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://tap.unicefusa.org</a:t>
            </a:r>
            <a:r>
              <a:rPr lang="en-US" sz="3200" dirty="0" smtClean="0">
                <a:hlinkClick r:id="rId2"/>
              </a:rPr>
              <a:t>/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3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Paper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3 paragraphs (introduction, body, conclusion)</a:t>
            </a:r>
          </a:p>
          <a:p>
            <a:r>
              <a:rPr lang="en-US" dirty="0" smtClean="0"/>
              <a:t>Size 12</a:t>
            </a:r>
          </a:p>
          <a:p>
            <a:r>
              <a:rPr lang="en-US" dirty="0" smtClean="0"/>
              <a:t>Times New Roman</a:t>
            </a:r>
          </a:p>
          <a:p>
            <a:r>
              <a:rPr lang="en-US" dirty="0" smtClean="0"/>
              <a:t>Double-spaced</a:t>
            </a:r>
          </a:p>
          <a:p>
            <a:r>
              <a:rPr lang="en-US" dirty="0" smtClean="0"/>
              <a:t>Works Cited at the end (APA style)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43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UNICEF Tap Project</vt:lpstr>
      <vt:lpstr>Paper Requirements</vt:lpstr>
    </vt:vector>
  </TitlesOfParts>
  <Company>Brown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UNICEF Tap Project</dc:title>
  <dc:creator>Bruce Gutierrez</dc:creator>
  <cp:lastModifiedBy>Bruce Gutierrez</cp:lastModifiedBy>
  <cp:revision>3</cp:revision>
  <dcterms:created xsi:type="dcterms:W3CDTF">2014-03-07T01:45:12Z</dcterms:created>
  <dcterms:modified xsi:type="dcterms:W3CDTF">2014-03-07T01:47:01Z</dcterms:modified>
</cp:coreProperties>
</file>