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2" r:id="rId3"/>
    <p:sldId id="263" r:id="rId4"/>
    <p:sldId id="261" r:id="rId5"/>
    <p:sldId id="264" r:id="rId6"/>
    <p:sldId id="265" r:id="rId7"/>
    <p:sldId id="260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FB584A2E-9F53-434F-B704-CC4154371E4E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D3EE7429-548D-6942-B78B-DA23233A8A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khanacademy.org/science/biology/evolution-and-natural-selection/v/introduction-to-evolution-and-natural-selec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3238"/>
            <a:ext cx="9144000" cy="868362"/>
          </a:xfrm>
        </p:spPr>
        <p:txBody>
          <a:bodyPr/>
          <a:lstStyle/>
          <a:p>
            <a:r>
              <a:rPr lang="en-US" b="1" dirty="0" smtClean="0"/>
              <a:t>Environmental Science Agenda 11/21/13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735138"/>
            <a:ext cx="9144001" cy="51228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Create </a:t>
            </a:r>
            <a:r>
              <a:rPr lang="en-US" sz="3200" dirty="0" err="1" smtClean="0"/>
              <a:t>QuickStudy</a:t>
            </a:r>
            <a:r>
              <a:rPr lang="en-US" sz="3200" dirty="0" smtClean="0"/>
              <a:t> Sheet –</a:t>
            </a:r>
            <a:r>
              <a:rPr lang="en-US" sz="3200" i="1" dirty="0" smtClean="0"/>
              <a:t>Due Monday, Nov 25</a:t>
            </a:r>
          </a:p>
          <a:p>
            <a:r>
              <a:rPr lang="en-US" sz="3200" dirty="0" smtClean="0"/>
              <a:t>Chapter 4 Lesson 3 Assessment– </a:t>
            </a:r>
            <a:r>
              <a:rPr lang="en-US" sz="3200" i="1" dirty="0" smtClean="0"/>
              <a:t>Due Thursday, Nov 21</a:t>
            </a:r>
          </a:p>
          <a:p>
            <a:r>
              <a:rPr lang="en-US" sz="3200" dirty="0" smtClean="0"/>
              <a:t>Chapter 4 Assessment – </a:t>
            </a:r>
            <a:r>
              <a:rPr lang="en-US" sz="3200" i="1" dirty="0" smtClean="0"/>
              <a:t>Due Friday, Nov 22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17908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751" y="33763"/>
            <a:ext cx="6172200" cy="1200150"/>
          </a:xfrm>
        </p:spPr>
        <p:txBody>
          <a:bodyPr/>
          <a:lstStyle/>
          <a:p>
            <a:r>
              <a:rPr lang="en-US" b="1" dirty="0" err="1" smtClean="0"/>
              <a:t>Gpoints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60572" y="1671544"/>
            <a:ext cx="3483428" cy="5186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P6: </a:t>
            </a:r>
            <a:r>
              <a:rPr lang="en-US" sz="3200" b="1" dirty="0" smtClean="0"/>
              <a:t>72 </a:t>
            </a:r>
            <a:r>
              <a:rPr lang="en-US" sz="3200" b="1" dirty="0" err="1"/>
              <a:t>pts</a:t>
            </a:r>
            <a:r>
              <a:rPr lang="en-US" sz="3200" b="1" dirty="0"/>
              <a:t> </a:t>
            </a:r>
            <a:r>
              <a:rPr lang="en-US" sz="3200" b="1" dirty="0" smtClean="0"/>
              <a:t>(on </a:t>
            </a:r>
            <a:r>
              <a:rPr lang="en-US" sz="3200" b="1" dirty="0" smtClean="0"/>
              <a:t>time, nea</a:t>
            </a:r>
            <a:r>
              <a:rPr lang="en-US" sz="3200" b="1" dirty="0" smtClean="0"/>
              <a:t>t room</a:t>
            </a:r>
            <a:r>
              <a:rPr lang="en-US" sz="3200" b="1" dirty="0" smtClean="0"/>
              <a:t>)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P10: </a:t>
            </a:r>
            <a:r>
              <a:rPr lang="en-US" sz="3200" b="1" dirty="0" smtClean="0"/>
              <a:t>79 </a:t>
            </a:r>
            <a:r>
              <a:rPr lang="en-US" sz="3200" b="1" dirty="0" err="1" smtClean="0"/>
              <a:t>pts</a:t>
            </a:r>
            <a:r>
              <a:rPr lang="en-US" sz="3200" b="1" dirty="0" smtClean="0"/>
              <a:t> (on time, neat room, focused, quiet, productive)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0" y="1179485"/>
            <a:ext cx="5660572" cy="4916759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0400" dirty="0"/>
              <a:t>Your class can earn class points if:</a:t>
            </a:r>
          </a:p>
          <a:p>
            <a:pPr marL="0" indent="0">
              <a:buNone/>
            </a:pPr>
            <a:r>
              <a:rPr lang="en-US" sz="10400" dirty="0"/>
              <a:t>	</a:t>
            </a:r>
            <a:r>
              <a:rPr lang="en-US" sz="10400" b="1" i="1" dirty="0"/>
              <a:t>everyone</a:t>
            </a:r>
            <a:r>
              <a:rPr lang="en-US" sz="10400" b="1" dirty="0"/>
              <a:t> </a:t>
            </a:r>
            <a:r>
              <a:rPr lang="en-US" sz="10400" dirty="0"/>
              <a:t>in class:</a:t>
            </a:r>
          </a:p>
          <a:p>
            <a:r>
              <a:rPr lang="en-US" sz="10400" dirty="0"/>
              <a:t>Comes to class quietly and on time </a:t>
            </a:r>
          </a:p>
          <a:p>
            <a:r>
              <a:rPr lang="en-US" sz="10400" dirty="0"/>
              <a:t>Stays focused and on task during class</a:t>
            </a:r>
          </a:p>
          <a:p>
            <a:r>
              <a:rPr lang="en-US" sz="10400" dirty="0"/>
              <a:t>Leaves classroom neat and organized</a:t>
            </a:r>
          </a:p>
          <a:p>
            <a:r>
              <a:rPr lang="en-US" sz="10400" dirty="0"/>
              <a:t>Students are teaching other students</a:t>
            </a:r>
          </a:p>
          <a:p>
            <a:r>
              <a:rPr lang="en-US" sz="10400" dirty="0"/>
              <a:t>Majority of class participates</a:t>
            </a:r>
          </a:p>
          <a:p>
            <a:r>
              <a:rPr lang="en-US" sz="10400" dirty="0"/>
              <a:t>Follows all classroom expectations and procedures</a:t>
            </a:r>
          </a:p>
          <a:p>
            <a:r>
              <a:rPr lang="en-US" sz="10400" dirty="0"/>
              <a:t>And more…</a:t>
            </a:r>
            <a:endParaRPr lang="en-US" sz="10400" b="1" dirty="0"/>
          </a:p>
        </p:txBody>
      </p:sp>
    </p:spTree>
    <p:extLst>
      <p:ext uri="{BB962C8B-B14F-4D97-AF65-F5344CB8AC3E}">
        <p14:creationId xmlns:p14="http://schemas.microsoft.com/office/powerpoint/2010/main" val="2565876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08086" y="1388930"/>
            <a:ext cx="6081486" cy="3080658"/>
          </a:xfrm>
        </p:spPr>
        <p:txBody>
          <a:bodyPr/>
          <a:lstStyle/>
          <a:p>
            <a:r>
              <a:rPr lang="en-US" dirty="0" smtClean="0"/>
              <a:t>Dear Period 6,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Please…GET IT TOGETHER. That is all.</a:t>
            </a:r>
            <a:br>
              <a:rPr lang="en-US" dirty="0" smtClean="0"/>
            </a:br>
            <a:r>
              <a:rPr lang="en-US" dirty="0" smtClean="0">
                <a:sym typeface="Wingdings"/>
              </a:rPr>
              <a:t></a:t>
            </a:r>
            <a:br>
              <a:rPr lang="en-US" dirty="0" smtClean="0">
                <a:sym typeface="Wingdings"/>
              </a:rPr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08086" y="4469588"/>
            <a:ext cx="6477000" cy="117408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With Love,</a:t>
            </a:r>
          </a:p>
          <a:p>
            <a:r>
              <a:rPr lang="en-US" sz="2800" b="1" dirty="0" smtClean="0"/>
              <a:t>Mr. G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47631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Quick Study Sheet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35138"/>
            <a:ext cx="9144000" cy="51228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Take your notes from Chapter 4 and condense it into one page as if you were creating a “cheat sheet.”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b="1" dirty="0" smtClean="0"/>
              <a:t>DUE Monday, November 25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.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Notebook check Monday, November 25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07135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2" y="503238"/>
            <a:ext cx="8817428" cy="868362"/>
          </a:xfrm>
        </p:spPr>
        <p:txBody>
          <a:bodyPr/>
          <a:lstStyle/>
          <a:p>
            <a:r>
              <a:rPr lang="en-US" b="1" dirty="0" smtClean="0"/>
              <a:t>Chapter 4 Lesson 3 Assessment – DUE November 21, 2013 (end of the day)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35138"/>
            <a:ext cx="9144000" cy="51228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Re-read your notes and refer to </a:t>
            </a:r>
            <a:r>
              <a:rPr lang="en-US" sz="3200" b="1" dirty="0"/>
              <a:t>Chapter 4, Lesson 3 </a:t>
            </a:r>
            <a:r>
              <a:rPr lang="en-US" sz="3200" dirty="0"/>
              <a:t>as needed. Complete questions </a:t>
            </a:r>
            <a:r>
              <a:rPr lang="en-US" sz="3200" dirty="0" smtClean="0"/>
              <a:t>1 and </a:t>
            </a:r>
            <a:r>
              <a:rPr lang="en-US" sz="3200" dirty="0"/>
              <a:t>2 on page 117 in Microsoft Word. Save your work often. When you are finished, </a:t>
            </a:r>
            <a:r>
              <a:rPr lang="en-US" sz="3200" b="1" dirty="0">
                <a:solidFill>
                  <a:srgbClr val="FF0000"/>
                </a:solidFill>
              </a:rPr>
              <a:t>EMAIL your responses to gutierrezbr@elizabeth.k12.nj.us. Be sure to include p6 Ch.4 Lesson 3 in the SUBJECT line.</a:t>
            </a:r>
            <a:r>
              <a:rPr lang="en-US" sz="3200" dirty="0"/>
              <a:t> (p10 Ch.4 Lesson 2 if you’re in my period 10.) </a:t>
            </a:r>
            <a:r>
              <a:rPr lang="en-US" sz="3200" b="1" dirty="0" smtClean="0"/>
              <a:t>Failure to write the correct subject will lead to your assignment being </a:t>
            </a:r>
            <a:r>
              <a:rPr lang="en-US" sz="3200" b="1" dirty="0" smtClean="0">
                <a:solidFill>
                  <a:srgbClr val="FF0000"/>
                </a:solidFill>
              </a:rPr>
              <a:t>deleted.</a:t>
            </a:r>
            <a:endParaRPr lang="en-US" sz="3200" b="1" dirty="0">
              <a:solidFill>
                <a:srgbClr val="FF0000"/>
              </a:solidFill>
            </a:endParaRPr>
          </a:p>
          <a:p>
            <a:pPr lvl="1"/>
            <a:r>
              <a:rPr lang="en-US" sz="3200" dirty="0"/>
              <a:t>If your computer does not work, complete the assignment on a separate sheet of paper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3108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3238"/>
            <a:ext cx="9144000" cy="868362"/>
          </a:xfrm>
        </p:spPr>
        <p:txBody>
          <a:bodyPr/>
          <a:lstStyle/>
          <a:p>
            <a:r>
              <a:rPr lang="en-US" b="1" dirty="0" smtClean="0"/>
              <a:t>Chapter 4 Assessment – </a:t>
            </a:r>
            <a:br>
              <a:rPr lang="en-US" b="1" dirty="0" smtClean="0"/>
            </a:br>
            <a:r>
              <a:rPr lang="en-US" b="1" dirty="0" smtClean="0"/>
              <a:t>DUE November 25, 2013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Complete </a:t>
            </a:r>
            <a:r>
              <a:rPr lang="en-US" sz="3200" b="1" dirty="0"/>
              <a:t>questions </a:t>
            </a:r>
            <a:r>
              <a:rPr lang="en-US" sz="3200" b="1" dirty="0" smtClean="0"/>
              <a:t>1 – 31 on pages 121- 123 </a:t>
            </a:r>
            <a:r>
              <a:rPr lang="en-US" sz="3200" b="1" dirty="0"/>
              <a:t>in Microsoft Word. </a:t>
            </a:r>
            <a:r>
              <a:rPr lang="en-US" sz="3200" dirty="0"/>
              <a:t>Save your work often. When you are finished, </a:t>
            </a:r>
            <a:r>
              <a:rPr lang="en-US" sz="3200" b="1" dirty="0" smtClean="0">
                <a:solidFill>
                  <a:srgbClr val="FF0000"/>
                </a:solidFill>
              </a:rPr>
              <a:t>EMAIL </a:t>
            </a:r>
            <a:r>
              <a:rPr lang="en-US" sz="3200" b="1" dirty="0">
                <a:solidFill>
                  <a:srgbClr val="FF0000"/>
                </a:solidFill>
              </a:rPr>
              <a:t>your responses to gutierrezbr@elizabeth.k12.nj.us. Be sure to include p6 Ch.4 Lesson 3 in the SUBJECT line.</a:t>
            </a:r>
            <a:r>
              <a:rPr lang="en-US" sz="3200" dirty="0"/>
              <a:t> (p10 Ch.4 Lesson 2 if you’re in my period 10.) </a:t>
            </a:r>
            <a:r>
              <a:rPr lang="en-US" sz="3200" b="1" dirty="0" smtClean="0"/>
              <a:t>Failure to write the correct subject will lead to your assignment being </a:t>
            </a:r>
            <a:r>
              <a:rPr lang="en-US" sz="3200" b="1" dirty="0" smtClean="0">
                <a:solidFill>
                  <a:srgbClr val="FF0000"/>
                </a:solidFill>
              </a:rPr>
              <a:t>deleted.</a:t>
            </a:r>
            <a:endParaRPr lang="en-US" sz="3200" b="1" dirty="0">
              <a:solidFill>
                <a:srgbClr val="FF0000"/>
              </a:solidFill>
            </a:endParaRPr>
          </a:p>
          <a:p>
            <a:pPr lvl="1"/>
            <a:r>
              <a:rPr lang="en-US" sz="3200" dirty="0"/>
              <a:t>If your computer does not work, complete the assignment on a separate sheet of paper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9041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3238"/>
            <a:ext cx="9144000" cy="868362"/>
          </a:xfrm>
        </p:spPr>
        <p:txBody>
          <a:bodyPr/>
          <a:lstStyle/>
          <a:p>
            <a:r>
              <a:rPr lang="en-US" b="1" dirty="0" smtClean="0"/>
              <a:t>Environmental Science Agenda 11/22/13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35138"/>
            <a:ext cx="9144000" cy="51228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Finish Chapter 4 Assessment as needed</a:t>
            </a:r>
          </a:p>
          <a:p>
            <a:r>
              <a:rPr lang="en-US" sz="3200" b="1" dirty="0" smtClean="0"/>
              <a:t>Khan Academy Evolution and Natural Selection Video</a:t>
            </a:r>
          </a:p>
          <a:p>
            <a:pPr lvl="1"/>
            <a:r>
              <a:rPr lang="en-US" sz="3000" b="1" dirty="0" smtClean="0"/>
              <a:t>BIG QUESTION to keep in mind: What role does the environment play in an organism’s survival and reproduction?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534193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to Evolution and Natural Selection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735137"/>
            <a:ext cx="9144000" cy="52680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Watch the video below and takes notes in your notebook. Don’t forget to follow cornell notes style.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>
                <a:hlinkClick r:id="rId2"/>
              </a:rPr>
              <a:t>https</a:t>
            </a:r>
            <a:r>
              <a:rPr lang="en-US" sz="3200" dirty="0">
                <a:hlinkClick r:id="rId2"/>
              </a:rPr>
              <a:t>://www.khanacademy.org/science/biology/evolution-and-natural-selection/v/introduction-to-evolution-and-natural-</a:t>
            </a:r>
            <a:r>
              <a:rPr lang="en-US" sz="3200" dirty="0" smtClean="0">
                <a:hlinkClick r:id="rId2"/>
              </a:rPr>
              <a:t>selection</a:t>
            </a: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3596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34</TotalTime>
  <Words>432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Inkwell</vt:lpstr>
      <vt:lpstr>Environmental Science Agenda 11/21/13</vt:lpstr>
      <vt:lpstr>Gpoints</vt:lpstr>
      <vt:lpstr>Dear Period 6,   Please…GET IT TOGETHER. That is all.  </vt:lpstr>
      <vt:lpstr>Quick Study Sheet</vt:lpstr>
      <vt:lpstr>Chapter 4 Lesson 3 Assessment – DUE November 21, 2013 (end of the day)</vt:lpstr>
      <vt:lpstr>Chapter 4 Assessment –  DUE November 25, 2013</vt:lpstr>
      <vt:lpstr>Environmental Science Agenda 11/22/13</vt:lpstr>
      <vt:lpstr>Introduction to Evolution and Natural Selection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Evolution and Natural Selection</dc:title>
  <dc:creator>Bruce Gutierrez</dc:creator>
  <cp:lastModifiedBy>Bruce Gutierrez</cp:lastModifiedBy>
  <cp:revision>19</cp:revision>
  <dcterms:created xsi:type="dcterms:W3CDTF">2013-11-21T03:14:35Z</dcterms:created>
  <dcterms:modified xsi:type="dcterms:W3CDTF">2013-11-21T03:49:25Z</dcterms:modified>
</cp:coreProperties>
</file>