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notesSlides/notesSlide3.xml" ContentType="application/vnd.openxmlformats-officedocument.presentationml.notesSlide+xml"/>
  <Override PartName="/ppt/media/audio2.bin" ContentType="audio/unknown"/>
  <Override PartName="/ppt/media/audio3.bin" ContentType="audio/unknown"/>
  <Override PartName="/ppt/media/audio4.bin" ContentType="audio/unknown"/>
  <Override PartName="/ppt/notesSlides/notesSlide4.xml" ContentType="application/vnd.openxmlformats-officedocument.presentationml.notesSlide+xml"/>
  <Override PartName="/ppt/media/audio5.bin" ContentType="audio/unknown"/>
  <Override PartName="/ppt/media/audio6.bin" ContentType="audio/unknown"/>
  <Override PartName="/ppt/notesSlides/notesSlide5.xml" ContentType="application/vnd.openxmlformats-officedocument.presentationml.notesSlide+xml"/>
  <Override PartName="/ppt/media/audio7.bin" ContentType="audio/unknown"/>
  <Override PartName="/ppt/media/audio8.bin"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9.bin" ContentType="audio/unknown"/>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0.bin" ContentType="audio/unknown"/>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318" r:id="rId3"/>
    <p:sldId id="277" r:id="rId4"/>
    <p:sldId id="258" r:id="rId5"/>
    <p:sldId id="259" r:id="rId6"/>
    <p:sldId id="260" r:id="rId7"/>
    <p:sldId id="262" r:id="rId8"/>
    <p:sldId id="275" r:id="rId9"/>
    <p:sldId id="285" r:id="rId10"/>
    <p:sldId id="286" r:id="rId11"/>
    <p:sldId id="287" r:id="rId12"/>
    <p:sldId id="309" r:id="rId13"/>
    <p:sldId id="308" r:id="rId14"/>
    <p:sldId id="291" r:id="rId15"/>
    <p:sldId id="292" r:id="rId16"/>
    <p:sldId id="310" r:id="rId17"/>
    <p:sldId id="293" r:id="rId18"/>
    <p:sldId id="313" r:id="rId19"/>
    <p:sldId id="294" r:id="rId20"/>
    <p:sldId id="295" r:id="rId21"/>
    <p:sldId id="296" r:id="rId22"/>
    <p:sldId id="314" r:id="rId23"/>
    <p:sldId id="297" r:id="rId24"/>
    <p:sldId id="298" r:id="rId25"/>
    <p:sldId id="299" r:id="rId26"/>
    <p:sldId id="316" r:id="rId27"/>
    <p:sldId id="317" r:id="rId28"/>
    <p:sldId id="300" r:id="rId29"/>
    <p:sldId id="301" r:id="rId30"/>
    <p:sldId id="302" r:id="rId31"/>
    <p:sldId id="303" r:id="rId32"/>
    <p:sldId id="304" r:id="rId33"/>
    <p:sldId id="305" r:id="rId34"/>
    <p:sldId id="320" r:id="rId35"/>
    <p:sldId id="306" r:id="rId36"/>
    <p:sldId id="307" r:id="rId37"/>
    <p:sldId id="32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08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FC73E0-D11A-FF4F-A647-505037899519}" type="datetimeFigureOut">
              <a:rPr lang="en-US" smtClean="0"/>
              <a:t>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CF5C4-09E2-2F40-8A87-3519661C794C}" type="slidenum">
              <a:rPr lang="en-US" smtClean="0"/>
              <a:t>‹#›</a:t>
            </a:fld>
            <a:endParaRPr lang="en-US"/>
          </a:p>
        </p:txBody>
      </p:sp>
    </p:spTree>
    <p:extLst>
      <p:ext uri="{BB962C8B-B14F-4D97-AF65-F5344CB8AC3E}">
        <p14:creationId xmlns:p14="http://schemas.microsoft.com/office/powerpoint/2010/main" val="1420441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1B5B363-F7E6-B74A-8D4C-DEB51129BE3B}" type="slidenum">
              <a:rPr lang="en-US">
                <a:solidFill>
                  <a:srgbClr val="000000"/>
                </a:solidFill>
                <a:latin typeface="Calibri" charset="0"/>
              </a:rPr>
              <a:pPr eaLnBrk="1" hangingPunct="1"/>
              <a:t>9</a:t>
            </a:fld>
            <a:endParaRPr lang="en-US">
              <a:solidFill>
                <a:srgbClr val="000000"/>
              </a:solidFill>
              <a:latin typeface="Calibri" charset="0"/>
            </a:endParaRPr>
          </a:p>
        </p:txBody>
      </p:sp>
      <p:sp>
        <p:nvSpPr>
          <p:cNvPr id="172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2036"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sz="16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EB9B51-44B2-734A-A116-55D530537E9C}" type="slidenum">
              <a:rPr lang="en-US">
                <a:solidFill>
                  <a:srgbClr val="000000"/>
                </a:solidFill>
                <a:latin typeface="Calibri" charset="0"/>
              </a:rPr>
              <a:pPr eaLnBrk="1" hangingPunct="1"/>
              <a:t>20</a:t>
            </a:fld>
            <a:endParaRPr lang="en-US">
              <a:solidFill>
                <a:srgbClr val="000000"/>
              </a:solidFill>
              <a:latin typeface="Calibri" charset="0"/>
            </a:endParaRPr>
          </a:p>
        </p:txBody>
      </p:sp>
      <p:sp>
        <p:nvSpPr>
          <p:cNvPr id="18227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2276"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Two places where light comes in.</a:t>
            </a:r>
          </a:p>
          <a:p>
            <a:pPr eaLnBrk="1" hangingPunct="1">
              <a:spcBef>
                <a:spcPct val="0"/>
              </a:spcBef>
            </a:pPr>
            <a:r>
              <a:rPr lang="en-US">
                <a:latin typeface="Calibri" charset="0"/>
              </a:rPr>
              <a:t>Remember photosynthesis is endergonic -- the electron transport chain is driven by light energy.</a:t>
            </a:r>
          </a:p>
          <a:p>
            <a:pPr eaLnBrk="1" hangingPunct="1">
              <a:spcBef>
                <a:spcPct val="0"/>
              </a:spcBef>
            </a:pPr>
            <a:endParaRPr lang="en-US">
              <a:latin typeface="Calibri" charset="0"/>
            </a:endParaRPr>
          </a:p>
          <a:p>
            <a:pPr eaLnBrk="1" hangingPunct="1">
              <a:spcBef>
                <a:spcPct val="0"/>
              </a:spcBef>
            </a:pPr>
            <a:r>
              <a:rPr lang="en-US">
                <a:latin typeface="Calibri" charset="0"/>
              </a:rPr>
              <a:t>Need to look at that in more detail on next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9130C0-7F78-AB4F-963E-9CCE0F29B097}" type="slidenum">
              <a:rPr lang="en-US">
                <a:solidFill>
                  <a:srgbClr val="000000"/>
                </a:solidFill>
                <a:latin typeface="Calibri" charset="0"/>
              </a:rPr>
              <a:pPr eaLnBrk="1" hangingPunct="1"/>
              <a:t>21</a:t>
            </a:fld>
            <a:endParaRPr lang="en-US">
              <a:solidFill>
                <a:srgbClr val="000000"/>
              </a:solidFill>
              <a:latin typeface="Calibri" charset="0"/>
            </a:endParaRPr>
          </a:p>
        </p:txBody>
      </p:sp>
      <p:sp>
        <p:nvSpPr>
          <p:cNvPr id="183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3300"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C46F806-18C7-FF40-BA4A-B159B705D710}" type="slidenum">
              <a:rPr lang="en-US">
                <a:solidFill>
                  <a:srgbClr val="000000"/>
                </a:solidFill>
                <a:latin typeface="Calibri" charset="0"/>
              </a:rPr>
              <a:pPr eaLnBrk="1" hangingPunct="1"/>
              <a:t>23</a:t>
            </a:fld>
            <a:endParaRPr lang="en-US">
              <a:solidFill>
                <a:srgbClr val="000000"/>
              </a:solidFill>
              <a:latin typeface="Calibri" charset="0"/>
            </a:endParaRPr>
          </a:p>
        </p:txBody>
      </p:sp>
      <p:sp>
        <p:nvSpPr>
          <p:cNvPr id="1843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4324"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32469F6-CF79-4F4B-BEB4-FFA1CB6413C0}" type="slidenum">
              <a:rPr lang="en-US">
                <a:solidFill>
                  <a:srgbClr val="000000"/>
                </a:solidFill>
                <a:latin typeface="Calibri" charset="0"/>
              </a:rPr>
              <a:pPr eaLnBrk="1" hangingPunct="1"/>
              <a:t>24</a:t>
            </a:fld>
            <a:endParaRPr lang="en-US">
              <a:solidFill>
                <a:srgbClr val="000000"/>
              </a:solidFill>
              <a:latin typeface="Calibri" charset="0"/>
            </a:endParaRPr>
          </a:p>
        </p:txBody>
      </p:sp>
      <p:sp>
        <p:nvSpPr>
          <p:cNvPr id="185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5348"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725C5DC-DEA1-C24A-896D-2EA061BCAEAA}" type="slidenum">
              <a:rPr lang="en-US">
                <a:solidFill>
                  <a:srgbClr val="000000"/>
                </a:solidFill>
                <a:latin typeface="Calibri" charset="0"/>
              </a:rPr>
              <a:pPr eaLnBrk="1" hangingPunct="1"/>
              <a:t>25</a:t>
            </a:fld>
            <a:endParaRPr lang="en-US">
              <a:solidFill>
                <a:srgbClr val="000000"/>
              </a:solidFill>
              <a:latin typeface="Calibri" charset="0"/>
            </a:endParaRPr>
          </a:p>
        </p:txBody>
      </p:sp>
      <p:sp>
        <p:nvSpPr>
          <p:cNvPr id="186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6372"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Two places where light comes in.</a:t>
            </a:r>
          </a:p>
          <a:p>
            <a:pPr eaLnBrk="1" hangingPunct="1">
              <a:spcBef>
                <a:spcPct val="0"/>
              </a:spcBef>
            </a:pPr>
            <a:r>
              <a:rPr lang="en-US">
                <a:latin typeface="Calibri" charset="0"/>
              </a:rPr>
              <a:t>Remember photosynthesis is endergonic -- the electron transport chain is driven by light energy.</a:t>
            </a:r>
          </a:p>
          <a:p>
            <a:pPr eaLnBrk="1" hangingPunct="1">
              <a:spcBef>
                <a:spcPct val="0"/>
              </a:spcBef>
            </a:pPr>
            <a:endParaRPr lang="en-US">
              <a:latin typeface="Calibri" charset="0"/>
            </a:endParaRPr>
          </a:p>
          <a:p>
            <a:pPr eaLnBrk="1" hangingPunct="1">
              <a:spcBef>
                <a:spcPct val="0"/>
              </a:spcBef>
            </a:pPr>
            <a:r>
              <a:rPr lang="en-US">
                <a:latin typeface="Calibri" charset="0"/>
              </a:rPr>
              <a:t>Need to look at that in more detail on next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1F65D3B-AF18-6349-8476-CF862D83E3BC}" type="slidenum">
              <a:rPr lang="en-US">
                <a:solidFill>
                  <a:srgbClr val="000000"/>
                </a:solidFill>
                <a:latin typeface="Calibri" charset="0"/>
              </a:rPr>
              <a:pPr eaLnBrk="1" hangingPunct="1"/>
              <a:t>28</a:t>
            </a:fld>
            <a:endParaRPr lang="en-US">
              <a:solidFill>
                <a:srgbClr val="000000"/>
              </a:solidFill>
              <a:latin typeface="Calibri" charset="0"/>
            </a:endParaRPr>
          </a:p>
        </p:txBody>
      </p:sp>
      <p:sp>
        <p:nvSpPr>
          <p:cNvPr id="1873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7396"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4BA9453-6D6A-1C4C-87BD-7E113DF8CF68}" type="slidenum">
              <a:rPr lang="en-US">
                <a:solidFill>
                  <a:srgbClr val="000000"/>
                </a:solidFill>
                <a:latin typeface="Calibri" charset="0"/>
              </a:rPr>
              <a:pPr eaLnBrk="1" hangingPunct="1"/>
              <a:t>29</a:t>
            </a:fld>
            <a:endParaRPr lang="en-US">
              <a:solidFill>
                <a:srgbClr val="000000"/>
              </a:solidFill>
              <a:latin typeface="Calibri" charset="0"/>
            </a:endParaRPr>
          </a:p>
        </p:txBody>
      </p:sp>
      <p:sp>
        <p:nvSpPr>
          <p:cNvPr id="188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8420"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1. A five-carbon sugar molecule called ribulose bisphosphate, or RuBP, is the acceptor that binds CO2 dissolved in the stroma. This process, called CO2 fixation, is catalyzed by the enzyme RuBP carboxylase, forming an unstable six-carbon molecule. This molecule quickly breaks down to give two molecules of the three-carbon 3-phosphoglycerate (3PG), also called phosphoglyceric acid (PGA).</a:t>
            </a:r>
          </a:p>
          <a:p>
            <a:pPr eaLnBrk="1" hangingPunct="1">
              <a:spcBef>
                <a:spcPct val="0"/>
              </a:spcBef>
            </a:pPr>
            <a:endParaRPr lang="en-US">
              <a:latin typeface="Calibri" charset="0"/>
            </a:endParaRPr>
          </a:p>
          <a:p>
            <a:pPr eaLnBrk="1" hangingPunct="1">
              <a:spcBef>
                <a:spcPct val="0"/>
              </a:spcBef>
            </a:pPr>
            <a:r>
              <a:rPr lang="en-US">
                <a:latin typeface="Calibri" charset="0"/>
              </a:rPr>
              <a:t>2. The two 3PG molecules are converted into glyceraldehyde 3-phosphate (G3P, a.k.a. phosphoglyceraldehyde, PGAL) molecules, a three-carbon sugar phosphate, by adding a high-energy phosphate group from ATP, then breaking the phosphate bond and adding hydrogen from NADH + H+.</a:t>
            </a:r>
          </a:p>
          <a:p>
            <a:pPr eaLnBrk="1" hangingPunct="1">
              <a:spcBef>
                <a:spcPct val="0"/>
              </a:spcBef>
            </a:pPr>
            <a:endParaRPr lang="en-US">
              <a:latin typeface="Calibri" charset="0"/>
            </a:endParaRPr>
          </a:p>
          <a:p>
            <a:pPr eaLnBrk="1" hangingPunct="1">
              <a:spcBef>
                <a:spcPct val="0"/>
              </a:spcBef>
            </a:pPr>
            <a:r>
              <a:rPr lang="en-US">
                <a:latin typeface="Calibri" charset="0"/>
              </a:rPr>
              <a:t>3. Three turns of the cycle, using three molecules of CO2, produces six molecules of G3P. However, only one of the six molecules exits the cycle as an output, while the remaining five enter a complex process that regenerates more RuBP to continue the cycle. Two molecules of G3P, produced by a total of six turns of the cycle, combine to form one molecule of glucose.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FE67DA4-7232-3142-AD34-A99E57EEF8E6}" type="slidenum">
              <a:rPr lang="en-US">
                <a:solidFill>
                  <a:srgbClr val="000000"/>
                </a:solidFill>
                <a:latin typeface="Calibri" charset="0"/>
              </a:rPr>
              <a:pPr eaLnBrk="1" hangingPunct="1"/>
              <a:t>30</a:t>
            </a:fld>
            <a:endParaRPr lang="en-US">
              <a:solidFill>
                <a:srgbClr val="000000"/>
              </a:solidFill>
              <a:latin typeface="Calibri" charset="0"/>
            </a:endParaRPr>
          </a:p>
        </p:txBody>
      </p:sp>
      <p:sp>
        <p:nvSpPr>
          <p:cNvPr id="1894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9444"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36E0938-0E8E-2642-9204-04460C23B4EC}" type="slidenum">
              <a:rPr lang="en-US">
                <a:solidFill>
                  <a:srgbClr val="000000"/>
                </a:solidFill>
                <a:latin typeface="Calibri" charset="0"/>
              </a:rPr>
              <a:pPr eaLnBrk="1" hangingPunct="1"/>
              <a:t>31</a:t>
            </a:fld>
            <a:endParaRPr lang="en-US">
              <a:solidFill>
                <a:srgbClr val="000000"/>
              </a:solidFill>
              <a:latin typeface="Calibri" charset="0"/>
            </a:endParaRPr>
          </a:p>
        </p:txBody>
      </p:sp>
      <p:sp>
        <p:nvSpPr>
          <p:cNvPr id="19046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0468"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BE8F73A-B6F8-0441-AC35-C17DC618A320}" type="slidenum">
              <a:rPr lang="en-US">
                <a:solidFill>
                  <a:srgbClr val="000000"/>
                </a:solidFill>
                <a:latin typeface="Calibri" charset="0"/>
              </a:rPr>
              <a:pPr eaLnBrk="1" hangingPunct="1"/>
              <a:t>35</a:t>
            </a:fld>
            <a:endParaRPr lang="en-US">
              <a:solidFill>
                <a:srgbClr val="000000"/>
              </a:solidFill>
              <a:latin typeface="Calibri" charset="0"/>
            </a:endParaRPr>
          </a:p>
        </p:txBody>
      </p:sp>
      <p:sp>
        <p:nvSpPr>
          <p:cNvPr id="191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1492"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7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2A04B0B-181B-6C4F-86A7-F04D06862D49}" type="slidenum">
              <a:rPr lang="en-US">
                <a:solidFill>
                  <a:srgbClr val="000000"/>
                </a:solidFill>
                <a:latin typeface="Calibri" charset="0"/>
              </a:rPr>
              <a:pPr eaLnBrk="1" hangingPunct="1"/>
              <a:t>10</a:t>
            </a:fld>
            <a:endParaRPr lang="en-US">
              <a:solidFill>
                <a:srgbClr val="000000"/>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8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5E3E3C9-38AB-2A45-BEFC-E02363CA6373}" type="slidenum">
              <a:rPr lang="en-US">
                <a:solidFill>
                  <a:srgbClr val="000000"/>
                </a:solidFill>
                <a:latin typeface="Calibri" charset="0"/>
              </a:rPr>
              <a:pPr eaLnBrk="1" hangingPunct="1"/>
              <a:t>11</a:t>
            </a:fld>
            <a:endParaRPr lang="en-US">
              <a:solidFill>
                <a:srgbClr val="000000"/>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1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825E8A-3CAD-464C-B1FC-2F449C498C05}" type="slidenum">
              <a:rPr lang="en-US">
                <a:solidFill>
                  <a:srgbClr val="000000"/>
                </a:solidFill>
                <a:latin typeface="Calibri" charset="0"/>
              </a:rPr>
              <a:pPr eaLnBrk="1" hangingPunct="1"/>
              <a:t>12</a:t>
            </a:fld>
            <a:endParaRPr lang="en-US">
              <a:solidFill>
                <a:srgbClr val="000000"/>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2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F9EC05-7178-8D4A-BADF-FE97586F5235}" type="slidenum">
              <a:rPr lang="en-US">
                <a:solidFill>
                  <a:srgbClr val="000000"/>
                </a:solidFill>
                <a:latin typeface="Calibri" charset="0"/>
              </a:rPr>
              <a:pPr eaLnBrk="1" hangingPunct="1"/>
              <a:t>14</a:t>
            </a:fld>
            <a:endParaRPr lang="en-US">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259F090-9730-514D-809C-276C94FBB94B}" type="slidenum">
              <a:rPr lang="en-US">
                <a:solidFill>
                  <a:srgbClr val="000000"/>
                </a:solidFill>
                <a:latin typeface="Calibri" charset="0"/>
              </a:rPr>
              <a:pPr eaLnBrk="1" hangingPunct="1"/>
              <a:t>15</a:t>
            </a:fld>
            <a:endParaRPr lang="en-US">
              <a:solidFill>
                <a:srgbClr val="000000"/>
              </a:solidFill>
              <a:latin typeface="Calibri" charset="0"/>
            </a:endParaRPr>
          </a:p>
        </p:txBody>
      </p:sp>
      <p:sp>
        <p:nvSpPr>
          <p:cNvPr id="179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9204"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339933"/>
              </a:buClr>
            </a:pPr>
            <a:r>
              <a:rPr lang="en-US">
                <a:solidFill>
                  <a:srgbClr val="000000"/>
                </a:solidFill>
                <a:latin typeface="Calibri" charset="0"/>
              </a:rPr>
              <a:t>A typical mesophyll cell has 30-40 chloroplasts, each about 2-4 microns by 4-7 microns long.</a:t>
            </a:r>
          </a:p>
          <a:p>
            <a:pPr eaLnBrk="1" hangingPunct="1">
              <a:spcBef>
                <a:spcPct val="0"/>
              </a:spcBef>
              <a:buClr>
                <a:srgbClr val="339933"/>
              </a:buClr>
            </a:pPr>
            <a:r>
              <a:rPr lang="en-US">
                <a:solidFill>
                  <a:srgbClr val="000000"/>
                </a:solidFill>
                <a:latin typeface="Calibri" charset="0"/>
              </a:rPr>
              <a:t>Each chloroplast has two membranes around a central aqueous space, the stroma.</a:t>
            </a:r>
          </a:p>
          <a:p>
            <a:pPr eaLnBrk="1" hangingPunct="1">
              <a:spcBef>
                <a:spcPct val="0"/>
              </a:spcBef>
              <a:buClr>
                <a:srgbClr val="339933"/>
              </a:buClr>
            </a:pPr>
            <a:r>
              <a:rPr lang="en-US">
                <a:solidFill>
                  <a:srgbClr val="000000"/>
                </a:solidFill>
                <a:latin typeface="Calibri" charset="0"/>
              </a:rPr>
              <a:t>In the stroma are membranous sacs,  the thylakoids.</a:t>
            </a:r>
          </a:p>
          <a:p>
            <a:pPr eaLnBrk="1" hangingPunct="1">
              <a:spcBef>
                <a:spcPct val="0"/>
              </a:spcBef>
              <a:buClr>
                <a:srgbClr val="339933"/>
              </a:buClr>
            </a:pPr>
            <a:r>
              <a:rPr lang="en-US">
                <a:solidFill>
                  <a:srgbClr val="000000"/>
                </a:solidFill>
                <a:latin typeface="Calibri" charset="0"/>
              </a:rPr>
              <a:t>These have an internal aqueous space, the thylakoid lumen or thylakoid space.</a:t>
            </a:r>
          </a:p>
          <a:p>
            <a:pPr eaLnBrk="1" hangingPunct="1">
              <a:spcBef>
                <a:spcPct val="0"/>
              </a:spcBef>
              <a:buClr>
                <a:srgbClr val="339933"/>
              </a:buClr>
            </a:pPr>
            <a:r>
              <a:rPr lang="en-US">
                <a:solidFill>
                  <a:srgbClr val="000000"/>
                </a:solidFill>
                <a:latin typeface="Calibri" charset="0"/>
              </a:rPr>
              <a:t>Thylakoids may be stacked into columns called grana.</a:t>
            </a:r>
          </a:p>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259F090-9730-514D-809C-276C94FBB94B}" type="slidenum">
              <a:rPr lang="en-US">
                <a:solidFill>
                  <a:srgbClr val="000000"/>
                </a:solidFill>
                <a:latin typeface="Calibri" charset="0"/>
              </a:rPr>
              <a:pPr eaLnBrk="1" hangingPunct="1"/>
              <a:t>16</a:t>
            </a:fld>
            <a:endParaRPr lang="en-US">
              <a:solidFill>
                <a:srgbClr val="000000"/>
              </a:solidFill>
              <a:latin typeface="Calibri" charset="0"/>
            </a:endParaRPr>
          </a:p>
        </p:txBody>
      </p:sp>
      <p:sp>
        <p:nvSpPr>
          <p:cNvPr id="1792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9204"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Clr>
                <a:srgbClr val="339933"/>
              </a:buClr>
            </a:pPr>
            <a:r>
              <a:rPr lang="en-US">
                <a:solidFill>
                  <a:srgbClr val="000000"/>
                </a:solidFill>
                <a:latin typeface="Calibri" charset="0"/>
              </a:rPr>
              <a:t>A typical mesophyll cell has 30-40 chloroplasts, each about 2-4 microns by 4-7 microns long.</a:t>
            </a:r>
          </a:p>
          <a:p>
            <a:pPr eaLnBrk="1" hangingPunct="1">
              <a:spcBef>
                <a:spcPct val="0"/>
              </a:spcBef>
              <a:buClr>
                <a:srgbClr val="339933"/>
              </a:buClr>
            </a:pPr>
            <a:r>
              <a:rPr lang="en-US">
                <a:solidFill>
                  <a:srgbClr val="000000"/>
                </a:solidFill>
                <a:latin typeface="Calibri" charset="0"/>
              </a:rPr>
              <a:t>Each chloroplast has two membranes around a central aqueous space, the stroma.</a:t>
            </a:r>
          </a:p>
          <a:p>
            <a:pPr eaLnBrk="1" hangingPunct="1">
              <a:spcBef>
                <a:spcPct val="0"/>
              </a:spcBef>
              <a:buClr>
                <a:srgbClr val="339933"/>
              </a:buClr>
            </a:pPr>
            <a:r>
              <a:rPr lang="en-US">
                <a:solidFill>
                  <a:srgbClr val="000000"/>
                </a:solidFill>
                <a:latin typeface="Calibri" charset="0"/>
              </a:rPr>
              <a:t>In the stroma are membranous sacs,  the thylakoids.</a:t>
            </a:r>
          </a:p>
          <a:p>
            <a:pPr eaLnBrk="1" hangingPunct="1">
              <a:spcBef>
                <a:spcPct val="0"/>
              </a:spcBef>
              <a:buClr>
                <a:srgbClr val="339933"/>
              </a:buClr>
            </a:pPr>
            <a:r>
              <a:rPr lang="en-US">
                <a:solidFill>
                  <a:srgbClr val="000000"/>
                </a:solidFill>
                <a:latin typeface="Calibri" charset="0"/>
              </a:rPr>
              <a:t>These have an internal aqueous space, the thylakoid lumen or thylakoid space.</a:t>
            </a:r>
          </a:p>
          <a:p>
            <a:pPr eaLnBrk="1" hangingPunct="1">
              <a:spcBef>
                <a:spcPct val="0"/>
              </a:spcBef>
              <a:buClr>
                <a:srgbClr val="339933"/>
              </a:buClr>
            </a:pPr>
            <a:r>
              <a:rPr lang="en-US">
                <a:solidFill>
                  <a:srgbClr val="000000"/>
                </a:solidFill>
                <a:latin typeface="Calibri" charset="0"/>
              </a:rPr>
              <a:t>Thylakoids may be stacked into columns called grana.</a:t>
            </a:r>
          </a:p>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57955CF-CA67-0443-B2A9-D2038CF9A1C6}" type="slidenum">
              <a:rPr lang="en-US">
                <a:solidFill>
                  <a:srgbClr val="000000"/>
                </a:solidFill>
                <a:latin typeface="Calibri" charset="0"/>
              </a:rPr>
              <a:pPr eaLnBrk="1" hangingPunct="1"/>
              <a:t>17</a:t>
            </a:fld>
            <a:endParaRPr lang="en-US">
              <a:solidFill>
                <a:srgbClr val="000000"/>
              </a:solidFill>
              <a:latin typeface="Calibri" charset="0"/>
            </a:endParaRPr>
          </a:p>
        </p:txBody>
      </p:sp>
      <p:sp>
        <p:nvSpPr>
          <p:cNvPr id="1802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0228"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3BA5BDB-147B-7D4C-B635-1EA9EE92257F}" type="slidenum">
              <a:rPr lang="en-US">
                <a:solidFill>
                  <a:srgbClr val="000000"/>
                </a:solidFill>
                <a:latin typeface="Calibri" charset="0"/>
              </a:rPr>
              <a:pPr eaLnBrk="1" hangingPunct="1"/>
              <a:t>19</a:t>
            </a:fld>
            <a:endParaRPr lang="en-US">
              <a:solidFill>
                <a:srgbClr val="000000"/>
              </a:solidFill>
              <a:latin typeface="Calibri" charset="0"/>
            </a:endParaRPr>
          </a:p>
        </p:txBody>
      </p:sp>
      <p:sp>
        <p:nvSpPr>
          <p:cNvPr id="1812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81252" name="Rectangle 3"/>
          <p:cNvSpPr>
            <a:spLocks noGrp="1" noChangeArrowheads="1"/>
          </p:cNvSpPr>
          <p:nvPr>
            <p:ph type="body" idx="1"/>
          </p:nvPr>
        </p:nvSpPr>
        <p:spPr bwMode="auto">
          <a:xfrm>
            <a:off x="914400" y="4343400"/>
            <a:ext cx="50292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7D4273-B710-F146-885D-B4B5B4E9F6A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D4E630A5-ED27-F847-B25F-7C0166CE98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D4273-B710-F146-885D-B4B5B4E9F6A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630A5-ED27-F847-B25F-7C0166CE98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7D4273-B710-F146-885D-B4B5B4E9F6A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630A5-ED27-F847-B25F-7C0166CE98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0" y="1600201"/>
            <a:ext cx="9144000" cy="4189716"/>
          </a:xfrm>
        </p:spPr>
        <p:txBody>
          <a:bodyPr/>
          <a:lstStyle>
            <a:lvl1pPr>
              <a:defRPr sz="3200"/>
            </a:lvl1pPr>
            <a:lvl2pPr>
              <a:defRPr sz="3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7D4273-B710-F146-885D-B4B5B4E9F6A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630A5-ED27-F847-B25F-7C0166CE98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E7D4273-B710-F146-885D-B4B5B4E9F6A5}" type="datetimeFigureOut">
              <a:rPr lang="en-US" smtClean="0"/>
              <a:t>4/11/14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630A5-ED27-F847-B25F-7C0166CE98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7D4273-B710-F146-885D-B4B5B4E9F6A5}" type="datetimeFigureOut">
              <a:rPr lang="en-US" smtClean="0"/>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630A5-ED27-F847-B25F-7C0166CE983D}"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7E7D4273-B710-F146-885D-B4B5B4E9F6A5}" type="datetimeFigureOut">
              <a:rPr lang="en-US" smtClean="0"/>
              <a:t>4/11/14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630A5-ED27-F847-B25F-7C0166CE983D}"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E7D4273-B710-F146-885D-B4B5B4E9F6A5}" type="datetimeFigureOut">
              <a:rPr lang="en-US" smtClean="0"/>
              <a:t>4/11/14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630A5-ED27-F847-B25F-7C0166CE98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E7D4273-B710-F146-885D-B4B5B4E9F6A5}" type="datetimeFigureOut">
              <a:rPr lang="en-US" smtClean="0"/>
              <a:t>4/11/14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630A5-ED27-F847-B25F-7C0166CE98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7D4273-B710-F146-885D-B4B5B4E9F6A5}" type="datetimeFigureOut">
              <a:rPr lang="en-US" smtClean="0"/>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630A5-ED27-F847-B25F-7C0166CE983D}"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7D4273-B710-F146-885D-B4B5B4E9F6A5}" type="datetimeFigureOut">
              <a:rPr lang="en-US" smtClean="0"/>
              <a:t>4/11/14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630A5-ED27-F847-B25F-7C0166CE983D}"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7E7D4273-B710-F146-885D-B4B5B4E9F6A5}" type="datetimeFigureOut">
              <a:rPr lang="en-US" smtClean="0"/>
              <a:t>4/11/14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D4E630A5-ED27-F847-B25F-7C0166CE98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ofscience.weebly.com" TargetMode="Externa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audio" Target="../media/audio3.bin"/><Relationship Id="rId6" Type="http://schemas.openxmlformats.org/officeDocument/2006/relationships/audio" Target="../media/audio4.bin"/><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3.bin"/><Relationship Id="rId5" Type="http://schemas.openxmlformats.org/officeDocument/2006/relationships/audio" Target="../media/audio4.bin"/><Relationship Id="rId6" Type="http://schemas.openxmlformats.org/officeDocument/2006/relationships/audio" Target="../media/audio5.bin"/><Relationship Id="rId7" Type="http://schemas.openxmlformats.org/officeDocument/2006/relationships/audio" Target="../media/audio6.bin"/><Relationship Id="rId8" Type="http://schemas.openxmlformats.org/officeDocument/2006/relationships/audio" Target="../media/audio2.bin"/><Relationship Id="rId9"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bin"/><Relationship Id="rId5" Type="http://schemas.openxmlformats.org/officeDocument/2006/relationships/audio" Target="../media/audio7.bin"/><Relationship Id="rId6" Type="http://schemas.openxmlformats.org/officeDocument/2006/relationships/audio" Target="../media/audio4.bin"/><Relationship Id="rId7" Type="http://schemas.openxmlformats.org/officeDocument/2006/relationships/audio" Target="../media/audio6.bin"/><Relationship Id="rId8" Type="http://schemas.openxmlformats.org/officeDocument/2006/relationships/audio" Target="../media/audio8.bin"/><Relationship Id="rId9" Type="http://schemas.openxmlformats.org/officeDocument/2006/relationships/audio" Target="../media/audio5.bin"/><Relationship Id="rId10" Type="http://schemas.openxmlformats.org/officeDocument/2006/relationships/image" Target="../media/image16.wmf"/><Relationship Id="rId11" Type="http://schemas.openxmlformats.org/officeDocument/2006/relationships/image" Target="../media/image17.gi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7.bin"/><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audio" Target="../media/audio7.bin"/><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9.bin"/><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audio" Target="../media/audio1.bin"/><Relationship Id="rId5"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audio" Target="../media/audio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audio" Target="../media/audio1.bin"/></Relationships>
</file>

<file path=ppt/slides/_rels/slide2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0.bin"/><Relationship Id="rId5" Type="http://schemas.openxmlformats.org/officeDocument/2006/relationships/audio" Target="../media/audio2.bin"/><Relationship Id="rId6" Type="http://schemas.openxmlformats.org/officeDocument/2006/relationships/audio" Target="../media/audio6.bin"/><Relationship Id="rId7" Type="http://schemas.openxmlformats.org/officeDocument/2006/relationships/audio" Target="../media/audio4.bin"/><Relationship Id="rId8" Type="http://schemas.openxmlformats.org/officeDocument/2006/relationships/audio" Target="../media/audio9.bin"/><Relationship Id="rId9" Type="http://schemas.openxmlformats.org/officeDocument/2006/relationships/audio" Target="../media/audio1.bin"/><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K_cjd6Evcw" TargetMode="External"/></Relationships>
</file>

<file path=ppt/slides/_rels/slide2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audio" Target="../media/audio7.bin"/><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audio" Target="../media/audio7.bin"/><Relationship Id="rId4" Type="http://schemas.openxmlformats.org/officeDocument/2006/relationships/audio" Target="../media/audio2.bin"/><Relationship Id="rId5" Type="http://schemas.openxmlformats.org/officeDocument/2006/relationships/audio" Target="../media/audio8.bin"/><Relationship Id="rId6" Type="http://schemas.openxmlformats.org/officeDocument/2006/relationships/audio" Target="../media/audio6.bin"/><Relationship Id="rId7" Type="http://schemas.openxmlformats.org/officeDocument/2006/relationships/audio" Target="../media/audio1.bin"/><Relationship Id="rId8" Type="http://schemas.openxmlformats.org/officeDocument/2006/relationships/audio" Target="../media/audio10.bin"/><Relationship Id="rId9" Type="http://schemas.openxmlformats.org/officeDocument/2006/relationships/audio" Target="../media/audio3.bin"/><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audio" Target="../media/audio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audio" Target="../media/audio1.bin"/></Relationships>
</file>

<file path=ppt/slides/_rels/slide32.xml.rels><?xml version="1.0" encoding="UTF-8" standalone="yes"?>
<Relationships xmlns="http://schemas.openxmlformats.org/package/2006/relationships"><Relationship Id="rId3" Type="http://schemas.openxmlformats.org/officeDocument/2006/relationships/audio" Target="../media/audio6.bin"/><Relationship Id="rId4" Type="http://schemas.openxmlformats.org/officeDocument/2006/relationships/audio" Target="../media/audio4.bin"/><Relationship Id="rId5" Type="http://schemas.openxmlformats.org/officeDocument/2006/relationships/audio" Target="../media/audio9.bin"/><Relationship Id="rId6" Type="http://schemas.openxmlformats.org/officeDocument/2006/relationships/audio" Target="../media/audio1.bin"/><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audio" Target="../media/audio3.bin"/></Relationships>
</file>

<file path=ppt/slides/_rels/slide33.xml.rels><?xml version="1.0" encoding="UTF-8" standalone="yes"?>
<Relationships xmlns="http://schemas.openxmlformats.org/package/2006/relationships"><Relationship Id="rId3" Type="http://schemas.openxmlformats.org/officeDocument/2006/relationships/audio" Target="../media/audio9.bin"/><Relationship Id="rId4" Type="http://schemas.openxmlformats.org/officeDocument/2006/relationships/audio" Target="../media/audio6.bin"/><Relationship Id="rId5" Type="http://schemas.openxmlformats.org/officeDocument/2006/relationships/audio" Target="../media/audio7.bin"/><Relationship Id="rId6" Type="http://schemas.openxmlformats.org/officeDocument/2006/relationships/audio" Target="../media/audio1.bin"/><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joZ1EsA5_NY" TargetMode="External"/></Relationships>
</file>

<file path=ppt/slides/_rels/slide35.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0.bin"/><Relationship Id="rId5" Type="http://schemas.openxmlformats.org/officeDocument/2006/relationships/audio" Target="../media/audio1.bin"/><Relationship Id="rId6" Type="http://schemas.openxmlformats.org/officeDocument/2006/relationships/audio" Target="../media/audio7.bin"/><Relationship Id="rId7" Type="http://schemas.openxmlformats.org/officeDocument/2006/relationships/audio" Target="../media/audio6.bin"/><Relationship Id="rId8" Type="http://schemas.openxmlformats.org/officeDocument/2006/relationships/audio" Target="../media/audio4.bin"/><Relationship Id="rId9"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aofscience.weebly.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pD68uxRLkM" TargetMode="External"/><Relationship Id="rId3" Type="http://schemas.openxmlformats.org/officeDocument/2006/relationships/hyperlink" Target="https://www.youtube.com/watch?v=mYbMPwmwx8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755" y="274638"/>
            <a:ext cx="9144000" cy="1143000"/>
          </a:xfrm>
        </p:spPr>
        <p:txBody>
          <a:bodyPr/>
          <a:lstStyle/>
          <a:p>
            <a:r>
              <a:rPr lang="en-US" dirty="0" smtClean="0"/>
              <a:t>Biology Catalyst 4/</a:t>
            </a:r>
            <a:r>
              <a:rPr lang="en-US" dirty="0" smtClean="0"/>
              <a:t>11/</a:t>
            </a:r>
            <a:r>
              <a:rPr lang="en-US" dirty="0" smtClean="0"/>
              <a:t>14</a:t>
            </a:r>
            <a:endParaRPr lang="en-US" dirty="0"/>
          </a:p>
        </p:txBody>
      </p:sp>
      <p:sp>
        <p:nvSpPr>
          <p:cNvPr id="5" name="Content Placeholder 4"/>
          <p:cNvSpPr>
            <a:spLocks noGrp="1"/>
          </p:cNvSpPr>
          <p:nvPr>
            <p:ph idx="1"/>
          </p:nvPr>
        </p:nvSpPr>
        <p:spPr>
          <a:xfrm>
            <a:off x="0" y="1417637"/>
            <a:ext cx="9144000" cy="4520671"/>
          </a:xfrm>
        </p:spPr>
        <p:txBody>
          <a:bodyPr>
            <a:normAutofit fontScale="92500" lnSpcReduction="10000"/>
          </a:bodyPr>
          <a:lstStyle/>
          <a:p>
            <a:r>
              <a:rPr lang="en-US" dirty="0" smtClean="0"/>
              <a:t>Go to class website: </a:t>
            </a:r>
            <a:r>
              <a:rPr lang="en-US" dirty="0" smtClean="0">
                <a:hlinkClick r:id="rId2"/>
              </a:rPr>
              <a:t>http://aofscience.weebly.com</a:t>
            </a:r>
            <a:r>
              <a:rPr lang="en-US" dirty="0" smtClean="0"/>
              <a:t> and scroll down to Catalysts. Answer the question(s) and press submit.</a:t>
            </a:r>
          </a:p>
          <a:p>
            <a:r>
              <a:rPr lang="en-US" dirty="0" smtClean="0"/>
              <a:t>QUESTION(S)</a:t>
            </a:r>
          </a:p>
          <a:p>
            <a:pPr marL="582930" indent="-514350">
              <a:buAutoNum type="arabicPeriod"/>
            </a:pPr>
            <a:r>
              <a:rPr lang="en-US" dirty="0"/>
              <a:t>Pretend you are Mama/Papa Plant! You've been spending time with your offspring and are telling them a bedtime story about photosynthesis. Write a short bedtime story describing what happens in the light-dependent and light-independent reaction in photosynthesis.</a:t>
            </a:r>
            <a:endParaRPr lang="en-US" dirty="0"/>
          </a:p>
        </p:txBody>
      </p:sp>
      <p:pic>
        <p:nvPicPr>
          <p:cNvPr id="6" name="Picture 2" descr="http://www3.pcmag.com/media/images/321794-lenovo-ideapad-z400-tou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467" y="0"/>
            <a:ext cx="1264581" cy="97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atin typeface="Arial" charset="0"/>
              </a:rPr>
              <a:t>Plants are energy producers</a:t>
            </a:r>
          </a:p>
        </p:txBody>
      </p:sp>
      <p:sp>
        <p:nvSpPr>
          <p:cNvPr id="759811" name="Rectangle 3" descr="Rectangle: Click to edit Master text styles&#10;Second level&#10;Third level&#10;Fourth level&#10;Fifth level"/>
          <p:cNvSpPr>
            <a:spLocks noGrp="1" noChangeArrowheads="1"/>
          </p:cNvSpPr>
          <p:nvPr>
            <p:ph type="body" idx="1"/>
          </p:nvPr>
        </p:nvSpPr>
        <p:spPr>
          <a:xfrm>
            <a:off x="838200" y="1371599"/>
            <a:ext cx="7772400" cy="4025165"/>
          </a:xfrm>
        </p:spPr>
        <p:txBody>
          <a:bodyPr>
            <a:normAutofit/>
          </a:bodyPr>
          <a:lstStyle/>
          <a:p>
            <a:pPr eaLnBrk="1" hangingPunct="1"/>
            <a:r>
              <a:rPr lang="en-US" dirty="0">
                <a:latin typeface="Arial" charset="0"/>
              </a:rPr>
              <a:t>Like animals, plants need energy to live</a:t>
            </a:r>
          </a:p>
          <a:p>
            <a:pPr lvl="1" eaLnBrk="1" hangingPunct="1"/>
            <a:r>
              <a:rPr lang="en-US" dirty="0">
                <a:latin typeface="Arial" charset="0"/>
              </a:rPr>
              <a:t>unlike animals, plants don</a:t>
            </a:r>
            <a:r>
              <a:rPr lang="ja-JP" altLang="en-US" dirty="0">
                <a:latin typeface="Arial" charset="0"/>
              </a:rPr>
              <a:t>’</a:t>
            </a:r>
            <a:r>
              <a:rPr lang="en-US" dirty="0">
                <a:latin typeface="Arial" charset="0"/>
              </a:rPr>
              <a:t>t need to eat food to make that energy</a:t>
            </a:r>
          </a:p>
          <a:p>
            <a:pPr eaLnBrk="1" hangingPunct="1"/>
            <a:r>
              <a:rPr lang="en-US" u="sng" dirty="0">
                <a:solidFill>
                  <a:srgbClr val="FFFFFF"/>
                </a:solidFill>
                <a:latin typeface="Arial" charset="0"/>
              </a:rPr>
              <a:t>Plants make both FOOD &amp; ENERGY</a:t>
            </a:r>
            <a:endParaRPr lang="en-US" dirty="0">
              <a:solidFill>
                <a:srgbClr val="FFFFFF"/>
              </a:solidFill>
              <a:latin typeface="Arial" charset="0"/>
            </a:endParaRPr>
          </a:p>
          <a:p>
            <a:pPr lvl="1" eaLnBrk="1" hangingPunct="1"/>
            <a:r>
              <a:rPr lang="en-US" u="sng" dirty="0">
                <a:solidFill>
                  <a:srgbClr val="FFFFFF"/>
                </a:solidFill>
                <a:latin typeface="Arial" charset="0"/>
              </a:rPr>
              <a:t>animals are consumers</a:t>
            </a:r>
          </a:p>
          <a:p>
            <a:pPr lvl="1" eaLnBrk="1" hangingPunct="1"/>
            <a:r>
              <a:rPr lang="en-US" u="sng" dirty="0">
                <a:solidFill>
                  <a:srgbClr val="FFFFFF"/>
                </a:solidFill>
                <a:latin typeface="Arial" charset="0"/>
              </a:rPr>
              <a:t>plants are producers</a:t>
            </a:r>
            <a:endParaRPr lang="en-US" dirty="0">
              <a:solidFill>
                <a:srgbClr val="FFFFFF"/>
              </a:solidFill>
              <a:latin typeface="Arial" charset="0"/>
            </a:endParaRPr>
          </a:p>
        </p:txBody>
      </p:sp>
    </p:spTree>
    <p:extLst>
      <p:ext uri="{BB962C8B-B14F-4D97-AF65-F5344CB8AC3E}">
        <p14:creationId xmlns:p14="http://schemas.microsoft.com/office/powerpoint/2010/main" val="2284941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9811">
                                            <p:txEl>
                                              <p:pRg st="0" end="0"/>
                                            </p:txEl>
                                          </p:spTgt>
                                        </p:tgtEl>
                                        <p:attrNameLst>
                                          <p:attrName>style.visibility</p:attrName>
                                        </p:attrNameLst>
                                      </p:cBhvr>
                                      <p:to>
                                        <p:strVal val="visible"/>
                                      </p:to>
                                    </p:set>
                                    <p:anim calcmode="lin" valueType="num">
                                      <p:cBhvr additive="base">
                                        <p:cTn id="7" dur="500" fill="hold"/>
                                        <p:tgtEl>
                                          <p:spTgt spid="75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9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759811">
                                            <p:txEl>
                                              <p:pRg st="1" end="1"/>
                                            </p:txEl>
                                          </p:spTgt>
                                        </p:tgtEl>
                                        <p:attrNameLst>
                                          <p:attrName>style.visibility</p:attrName>
                                        </p:attrNameLst>
                                      </p:cBhvr>
                                      <p:to>
                                        <p:strVal val="visible"/>
                                      </p:to>
                                    </p:set>
                                    <p:anim calcmode="lin" valueType="num">
                                      <p:cBhvr additive="base">
                                        <p:cTn id="11" dur="500" fill="hold"/>
                                        <p:tgtEl>
                                          <p:spTgt spid="7598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59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59811">
                                            <p:txEl>
                                              <p:pRg st="2" end="2"/>
                                            </p:txEl>
                                          </p:spTgt>
                                        </p:tgtEl>
                                        <p:attrNameLst>
                                          <p:attrName>style.visibility</p:attrName>
                                        </p:attrNameLst>
                                      </p:cBhvr>
                                      <p:to>
                                        <p:strVal val="visible"/>
                                      </p:to>
                                    </p:set>
                                    <p:anim calcmode="lin" valueType="num">
                                      <p:cBhvr additive="base">
                                        <p:cTn id="17" dur="500" fill="hold"/>
                                        <p:tgtEl>
                                          <p:spTgt spid="75981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59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59811">
                                            <p:txEl>
                                              <p:pRg st="3" end="3"/>
                                            </p:txEl>
                                          </p:spTgt>
                                        </p:tgtEl>
                                        <p:attrNameLst>
                                          <p:attrName>style.visibility</p:attrName>
                                        </p:attrNameLst>
                                      </p:cBhvr>
                                      <p:to>
                                        <p:strVal val="visible"/>
                                      </p:to>
                                    </p:set>
                                    <p:anim calcmode="lin" valueType="num">
                                      <p:cBhvr additive="base">
                                        <p:cTn id="23" dur="500" fill="hold"/>
                                        <p:tgtEl>
                                          <p:spTgt spid="75981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598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59811">
                                            <p:txEl>
                                              <p:pRg st="4" end="4"/>
                                            </p:txEl>
                                          </p:spTgt>
                                        </p:tgtEl>
                                        <p:attrNameLst>
                                          <p:attrName>style.visibility</p:attrName>
                                        </p:attrNameLst>
                                      </p:cBhvr>
                                      <p:to>
                                        <p:strVal val="visible"/>
                                      </p:to>
                                    </p:set>
                                    <p:anim calcmode="lin" valueType="num">
                                      <p:cBhvr additive="base">
                                        <p:cTn id="29" dur="500" fill="hold"/>
                                        <p:tgtEl>
                                          <p:spTgt spid="75981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598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981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04913" y="162930"/>
            <a:ext cx="8434388" cy="762000"/>
          </a:xfrm>
        </p:spPr>
        <p:txBody>
          <a:bodyPr>
            <a:normAutofit fontScale="90000"/>
          </a:bodyPr>
          <a:lstStyle/>
          <a:p>
            <a:pPr eaLnBrk="1" hangingPunct="1"/>
            <a:r>
              <a:rPr lang="en-US" dirty="0">
                <a:latin typeface="Arial" charset="0"/>
              </a:rPr>
              <a:t>How do plants make energy &amp; food?</a:t>
            </a:r>
          </a:p>
        </p:txBody>
      </p:sp>
      <p:sp>
        <p:nvSpPr>
          <p:cNvPr id="760835" name="Rectangle 3" descr="Rectangle: Click to edit Master text styles&#10;Second level&#10;Third level&#10;Fourth level&#10;Fifth level"/>
          <p:cNvSpPr>
            <a:spLocks noGrp="1" noChangeArrowheads="1"/>
          </p:cNvSpPr>
          <p:nvPr>
            <p:ph type="body" idx="1"/>
          </p:nvPr>
        </p:nvSpPr>
        <p:spPr>
          <a:xfrm>
            <a:off x="304913" y="924930"/>
            <a:ext cx="8337437" cy="2411413"/>
          </a:xfrm>
        </p:spPr>
        <p:txBody>
          <a:bodyPr/>
          <a:lstStyle/>
          <a:p>
            <a:pPr eaLnBrk="1" hangingPunct="1"/>
            <a:r>
              <a:rPr lang="en-US" dirty="0">
                <a:latin typeface="Arial" charset="0"/>
              </a:rPr>
              <a:t>Plants use the energy from the sun</a:t>
            </a:r>
          </a:p>
          <a:p>
            <a:pPr lvl="1" eaLnBrk="1" hangingPunct="1"/>
            <a:r>
              <a:rPr lang="en-US" u="sng" dirty="0">
                <a:solidFill>
                  <a:srgbClr val="FFFFFF"/>
                </a:solidFill>
                <a:latin typeface="Arial" charset="0"/>
              </a:rPr>
              <a:t>to make ATP energy</a:t>
            </a:r>
            <a:endParaRPr lang="en-US" dirty="0">
              <a:solidFill>
                <a:srgbClr val="FFFFFF"/>
              </a:solidFill>
              <a:latin typeface="Arial" charset="0"/>
            </a:endParaRPr>
          </a:p>
          <a:p>
            <a:pPr lvl="1" eaLnBrk="1" hangingPunct="1"/>
            <a:r>
              <a:rPr lang="en-US" u="sng" dirty="0">
                <a:solidFill>
                  <a:srgbClr val="FFFFFF"/>
                </a:solidFill>
                <a:latin typeface="Arial" charset="0"/>
              </a:rPr>
              <a:t>to make sugars</a:t>
            </a:r>
            <a:endParaRPr lang="en-US" dirty="0">
              <a:solidFill>
                <a:srgbClr val="FFFFFF"/>
              </a:solidFill>
              <a:latin typeface="Arial" charset="0"/>
            </a:endParaRPr>
          </a:p>
          <a:p>
            <a:pPr marL="1085850" lvl="2" eaLnBrk="1" hangingPunct="1"/>
            <a:r>
              <a:rPr lang="en-US" sz="2400" dirty="0">
                <a:latin typeface="Arial" charset="0"/>
              </a:rPr>
              <a:t>glucose, sucrose, cellulose, starch, &amp; more</a:t>
            </a:r>
          </a:p>
        </p:txBody>
      </p:sp>
      <p:pic>
        <p:nvPicPr>
          <p:cNvPr id="76083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0" y="3435350"/>
            <a:ext cx="2624138" cy="3355975"/>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0837" name="AutoShape 5"/>
          <p:cNvSpPr>
            <a:spLocks noChangeArrowheads="1"/>
          </p:cNvSpPr>
          <p:nvPr/>
        </p:nvSpPr>
        <p:spPr bwMode="auto">
          <a:xfrm>
            <a:off x="103188" y="2852738"/>
            <a:ext cx="1676400" cy="1676400"/>
          </a:xfrm>
          <a:prstGeom prst="sun">
            <a:avLst>
              <a:gd name="adj" fmla="val 25000"/>
            </a:avLst>
          </a:prstGeom>
          <a:solidFill>
            <a:srgbClr val="FFEA18"/>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CC0000"/>
                </a:solidFill>
              </a:rPr>
              <a:t>sun</a:t>
            </a:r>
            <a:endParaRPr lang="en-US" sz="2400">
              <a:solidFill>
                <a:srgbClr val="40458C"/>
              </a:solidFill>
            </a:endParaRPr>
          </a:p>
        </p:txBody>
      </p:sp>
      <p:sp>
        <p:nvSpPr>
          <p:cNvPr id="760838" name="AutoShape 6"/>
          <p:cNvSpPr>
            <a:spLocks noChangeArrowheads="1"/>
          </p:cNvSpPr>
          <p:nvPr/>
        </p:nvSpPr>
        <p:spPr bwMode="auto">
          <a:xfrm>
            <a:off x="5580063" y="3624263"/>
            <a:ext cx="2027237" cy="1327150"/>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3600" b="1">
                <a:solidFill>
                  <a:srgbClr val="FFEA18"/>
                </a:solidFill>
              </a:rPr>
              <a:t>ATP</a:t>
            </a:r>
            <a:endParaRPr lang="en-US" sz="3600" b="1">
              <a:solidFill>
                <a:srgbClr val="660066"/>
              </a:solidFill>
            </a:endParaRPr>
          </a:p>
        </p:txBody>
      </p:sp>
      <p:sp>
        <p:nvSpPr>
          <p:cNvPr id="760842" name="Freeform 10"/>
          <p:cNvSpPr>
            <a:spLocks/>
          </p:cNvSpPr>
          <p:nvPr/>
        </p:nvSpPr>
        <p:spPr bwMode="auto">
          <a:xfrm>
            <a:off x="3187700" y="4710113"/>
            <a:ext cx="2486025" cy="566737"/>
          </a:xfrm>
          <a:custGeom>
            <a:avLst/>
            <a:gdLst>
              <a:gd name="T0" fmla="*/ 0 w 1566"/>
              <a:gd name="T1" fmla="*/ 2147483647 h 357"/>
              <a:gd name="T2" fmla="*/ 2147483647 w 1566"/>
              <a:gd name="T3" fmla="*/ 2147483647 h 357"/>
              <a:gd name="T4" fmla="*/ 2147483647 w 1566"/>
              <a:gd name="T5" fmla="*/ 0 h 357"/>
              <a:gd name="T6" fmla="*/ 0 60000 65536"/>
              <a:gd name="T7" fmla="*/ 0 60000 65536"/>
              <a:gd name="T8" fmla="*/ 0 60000 65536"/>
            </a:gdLst>
            <a:ahLst/>
            <a:cxnLst>
              <a:cxn ang="T6">
                <a:pos x="T0" y="T1"/>
              </a:cxn>
              <a:cxn ang="T7">
                <a:pos x="T2" y="T3"/>
              </a:cxn>
              <a:cxn ang="T8">
                <a:pos x="T4" y="T5"/>
              </a:cxn>
            </a:cxnLst>
            <a:rect l="0" t="0" r="r" b="b"/>
            <a:pathLst>
              <a:path w="1566" h="357">
                <a:moveTo>
                  <a:pt x="0" y="306"/>
                </a:moveTo>
                <a:cubicBezTo>
                  <a:pt x="305" y="331"/>
                  <a:pt x="611" y="357"/>
                  <a:pt x="872" y="306"/>
                </a:cubicBezTo>
                <a:cubicBezTo>
                  <a:pt x="1133" y="255"/>
                  <a:pt x="1349" y="127"/>
                  <a:pt x="1566" y="0"/>
                </a:cubicBezTo>
              </a:path>
            </a:pathLst>
          </a:custGeom>
          <a:noFill/>
          <a:ln w="127000" cap="flat" cmpd="sng">
            <a:solidFill>
              <a:srgbClr val="00B4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0843" name="Freeform 11"/>
          <p:cNvSpPr>
            <a:spLocks/>
          </p:cNvSpPr>
          <p:nvPr/>
        </p:nvSpPr>
        <p:spPr bwMode="auto">
          <a:xfrm flipV="1">
            <a:off x="3187700" y="5411788"/>
            <a:ext cx="2486025" cy="566737"/>
          </a:xfrm>
          <a:custGeom>
            <a:avLst/>
            <a:gdLst>
              <a:gd name="T0" fmla="*/ 0 w 1566"/>
              <a:gd name="T1" fmla="*/ 2147483647 h 357"/>
              <a:gd name="T2" fmla="*/ 2147483647 w 1566"/>
              <a:gd name="T3" fmla="*/ 2147483647 h 357"/>
              <a:gd name="T4" fmla="*/ 2147483647 w 1566"/>
              <a:gd name="T5" fmla="*/ 0 h 357"/>
              <a:gd name="T6" fmla="*/ 0 60000 65536"/>
              <a:gd name="T7" fmla="*/ 0 60000 65536"/>
              <a:gd name="T8" fmla="*/ 0 60000 65536"/>
            </a:gdLst>
            <a:ahLst/>
            <a:cxnLst>
              <a:cxn ang="T6">
                <a:pos x="T0" y="T1"/>
              </a:cxn>
              <a:cxn ang="T7">
                <a:pos x="T2" y="T3"/>
              </a:cxn>
              <a:cxn ang="T8">
                <a:pos x="T4" y="T5"/>
              </a:cxn>
            </a:cxnLst>
            <a:rect l="0" t="0" r="r" b="b"/>
            <a:pathLst>
              <a:path w="1566" h="357">
                <a:moveTo>
                  <a:pt x="0" y="306"/>
                </a:moveTo>
                <a:cubicBezTo>
                  <a:pt x="305" y="331"/>
                  <a:pt x="611" y="357"/>
                  <a:pt x="872" y="306"/>
                </a:cubicBezTo>
                <a:cubicBezTo>
                  <a:pt x="1133" y="255"/>
                  <a:pt x="1349" y="127"/>
                  <a:pt x="1566" y="0"/>
                </a:cubicBezTo>
              </a:path>
            </a:pathLst>
          </a:custGeom>
          <a:noFill/>
          <a:ln w="127000" cap="flat" cmpd="sng">
            <a:solidFill>
              <a:srgbClr val="00B4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0844" name="AutoShape 12"/>
          <p:cNvSpPr>
            <a:spLocks noChangeArrowheads="1"/>
          </p:cNvSpPr>
          <p:nvPr/>
        </p:nvSpPr>
        <p:spPr bwMode="auto">
          <a:xfrm>
            <a:off x="5992813" y="5434013"/>
            <a:ext cx="1200150" cy="1038225"/>
          </a:xfrm>
          <a:prstGeom prst="hexagon">
            <a:avLst>
              <a:gd name="adj" fmla="val 28899"/>
              <a:gd name="vf" fmla="val 115470"/>
            </a:avLst>
          </a:prstGeom>
          <a:solidFill>
            <a:srgbClr val="FFEA18"/>
          </a:solidFill>
          <a:ln w="57150">
            <a:solidFill>
              <a:srgbClr val="66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660000"/>
                </a:solidFill>
              </a:rPr>
              <a:t>sugars</a:t>
            </a:r>
            <a:endParaRPr lang="en-US" sz="2400">
              <a:solidFill>
                <a:srgbClr val="40458C"/>
              </a:solidFill>
            </a:endParaRPr>
          </a:p>
        </p:txBody>
      </p:sp>
    </p:spTree>
    <p:extLst>
      <p:ext uri="{BB962C8B-B14F-4D97-AF65-F5344CB8AC3E}">
        <p14:creationId xmlns:p14="http://schemas.microsoft.com/office/powerpoint/2010/main" val="2251109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60836"/>
                                        </p:tgtEl>
                                        <p:attrNameLst>
                                          <p:attrName>style.visibility</p:attrName>
                                        </p:attrNameLst>
                                      </p:cBhvr>
                                      <p:to>
                                        <p:strVal val="visible"/>
                                      </p:to>
                                    </p:set>
                                    <p:animEffect transition="in" filter="wipe(left)">
                                      <p:cBhvr>
                                        <p:cTn id="7" dur="500"/>
                                        <p:tgtEl>
                                          <p:spTgt spid="760836"/>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60835">
                                            <p:txEl>
                                              <p:pRg st="0" end="0"/>
                                            </p:txEl>
                                          </p:spTgt>
                                        </p:tgtEl>
                                        <p:attrNameLst>
                                          <p:attrName>style.visibility</p:attrName>
                                        </p:attrNameLst>
                                      </p:cBhvr>
                                      <p:to>
                                        <p:strVal val="visible"/>
                                      </p:to>
                                    </p:set>
                                    <p:anim calcmode="lin" valueType="num">
                                      <p:cBhvr additive="base">
                                        <p:cTn id="12" dur="500" fill="hold"/>
                                        <p:tgtEl>
                                          <p:spTgt spid="76083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608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nodeType="clickEffect">
                                  <p:stCondLst>
                                    <p:cond delay="0"/>
                                  </p:stCondLst>
                                  <p:childTnLst>
                                    <p:set>
                                      <p:cBhvr>
                                        <p:cTn id="17" dur="1" fill="hold">
                                          <p:stCondLst>
                                            <p:cond delay="0"/>
                                          </p:stCondLst>
                                        </p:cTn>
                                        <p:tgtEl>
                                          <p:spTgt spid="760837"/>
                                        </p:tgtEl>
                                        <p:attrNameLst>
                                          <p:attrName>style.visibility</p:attrName>
                                        </p:attrNameLst>
                                      </p:cBhvr>
                                      <p:to>
                                        <p:strVal val="visible"/>
                                      </p:to>
                                    </p:set>
                                    <p:anim calcmode="lin" valueType="num">
                                      <p:cBhvr>
                                        <p:cTn id="18" dur="1000" fill="hold"/>
                                        <p:tgtEl>
                                          <p:spTgt spid="760837"/>
                                        </p:tgtEl>
                                        <p:attrNameLst>
                                          <p:attrName>ppt_w</p:attrName>
                                        </p:attrNameLst>
                                      </p:cBhvr>
                                      <p:tavLst>
                                        <p:tav tm="0">
                                          <p:val>
                                            <p:fltVal val="0"/>
                                          </p:val>
                                        </p:tav>
                                        <p:tav tm="100000">
                                          <p:val>
                                            <p:strVal val="#ppt_w"/>
                                          </p:val>
                                        </p:tav>
                                      </p:tavLst>
                                    </p:anim>
                                    <p:anim calcmode="lin" valueType="num">
                                      <p:cBhvr>
                                        <p:cTn id="19" dur="1000" fill="hold"/>
                                        <p:tgtEl>
                                          <p:spTgt spid="760837"/>
                                        </p:tgtEl>
                                        <p:attrNameLst>
                                          <p:attrName>ppt_h</p:attrName>
                                        </p:attrNameLst>
                                      </p:cBhvr>
                                      <p:tavLst>
                                        <p:tav tm="0">
                                          <p:val>
                                            <p:fltVal val="0"/>
                                          </p:val>
                                        </p:tav>
                                        <p:tav tm="100000">
                                          <p:val>
                                            <p:strVal val="#ppt_h"/>
                                          </p:val>
                                        </p:tav>
                                      </p:tavLst>
                                    </p:anim>
                                    <p:anim calcmode="lin" valueType="num">
                                      <p:cBhvr>
                                        <p:cTn id="20" dur="1000" fill="hold"/>
                                        <p:tgtEl>
                                          <p:spTgt spid="76083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6083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5" name="Chimes"/>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60835">
                                            <p:txEl>
                                              <p:pRg st="1" end="1"/>
                                            </p:txEl>
                                          </p:spTgt>
                                        </p:tgtEl>
                                        <p:attrNameLst>
                                          <p:attrName>style.visibility</p:attrName>
                                        </p:attrNameLst>
                                      </p:cBhvr>
                                      <p:to>
                                        <p:strVal val="visible"/>
                                      </p:to>
                                    </p:set>
                                    <p:anim calcmode="lin" valueType="num">
                                      <p:cBhvr additive="base">
                                        <p:cTn id="26" dur="500" fill="hold"/>
                                        <p:tgtEl>
                                          <p:spTgt spid="760835">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7608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60842"/>
                                        </p:tgtEl>
                                        <p:attrNameLst>
                                          <p:attrName>style.visibility</p:attrName>
                                        </p:attrNameLst>
                                      </p:cBhvr>
                                      <p:to>
                                        <p:strVal val="visible"/>
                                      </p:to>
                                    </p:set>
                                    <p:animEffect transition="in" filter="wipe(left)">
                                      <p:cBhvr>
                                        <p:cTn id="32" dur="500"/>
                                        <p:tgtEl>
                                          <p:spTgt spid="760842"/>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par>
                          <p:cTn id="33" fill="hold" nodeType="afterGroup">
                            <p:stCondLst>
                              <p:cond delay="500"/>
                            </p:stCondLst>
                            <p:childTnLst>
                              <p:par>
                                <p:cTn id="34" presetID="6" presetClass="entr" presetSubtype="32" fill="hold" grpId="0" nodeType="afterEffect">
                                  <p:stCondLst>
                                    <p:cond delay="0"/>
                                  </p:stCondLst>
                                  <p:childTnLst>
                                    <p:set>
                                      <p:cBhvr>
                                        <p:cTn id="35" dur="1" fill="hold">
                                          <p:stCondLst>
                                            <p:cond delay="0"/>
                                          </p:stCondLst>
                                        </p:cTn>
                                        <p:tgtEl>
                                          <p:spTgt spid="760838"/>
                                        </p:tgtEl>
                                        <p:attrNameLst>
                                          <p:attrName>style.visibility</p:attrName>
                                        </p:attrNameLst>
                                      </p:cBhvr>
                                      <p:to>
                                        <p:strVal val="visible"/>
                                      </p:to>
                                    </p:set>
                                    <p:animEffect transition="in" filter="circle(out)">
                                      <p:cBhvr>
                                        <p:cTn id="36" dur="500"/>
                                        <p:tgtEl>
                                          <p:spTgt spid="760838"/>
                                        </p:tgtEl>
                                      </p:cBhvr>
                                    </p:animEffect>
                                  </p:childTnLst>
                                  <p:subTnLst>
                                    <p:audio>
                                      <p:cMediaNode>
                                        <p:cTn display="0" masterRel="sameClick">
                                          <p:stCondLst>
                                            <p:cond evt="begin" delay="0">
                                              <p:tn val="34"/>
                                            </p:cond>
                                          </p:stCondLst>
                                          <p:endCondLst>
                                            <p:cond evt="onStopAudio" delay="0">
                                              <p:tgtEl>
                                                <p:sldTgt/>
                                              </p:tgtEl>
                                            </p:cond>
                                          </p:endCondLst>
                                        </p:cTn>
                                        <p:tgtEl>
                                          <p:sndTgt r:embed="rId6" name="Explosion"/>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60835">
                                            <p:txEl>
                                              <p:pRg st="2" end="2"/>
                                            </p:txEl>
                                          </p:spTgt>
                                        </p:tgtEl>
                                        <p:attrNameLst>
                                          <p:attrName>style.visibility</p:attrName>
                                        </p:attrNameLst>
                                      </p:cBhvr>
                                      <p:to>
                                        <p:strVal val="visible"/>
                                      </p:to>
                                    </p:set>
                                    <p:anim calcmode="lin" valueType="num">
                                      <p:cBhvr additive="base">
                                        <p:cTn id="41" dur="500" fill="hold"/>
                                        <p:tgtEl>
                                          <p:spTgt spid="760835">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7608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60843"/>
                                        </p:tgtEl>
                                        <p:attrNameLst>
                                          <p:attrName>style.visibility</p:attrName>
                                        </p:attrNameLst>
                                      </p:cBhvr>
                                      <p:to>
                                        <p:strVal val="visible"/>
                                      </p:to>
                                    </p:set>
                                    <p:animEffect transition="in" filter="wipe(left)">
                                      <p:cBhvr>
                                        <p:cTn id="47" dur="500"/>
                                        <p:tgtEl>
                                          <p:spTgt spid="760843"/>
                                        </p:tgtEl>
                                      </p:cBhvr>
                                    </p:animEffect>
                                  </p:childTnLst>
                                  <p:subTnLst>
                                    <p:audio>
                                      <p:cMediaNode>
                                        <p:cTn display="0" masterRel="sameClick">
                                          <p:stCondLst>
                                            <p:cond evt="begin" delay="0">
                                              <p:tn val="45"/>
                                            </p:cond>
                                          </p:stCondLst>
                                          <p:endCondLst>
                                            <p:cond evt="onStopAudio" delay="0">
                                              <p:tgtEl>
                                                <p:sldTgt/>
                                              </p:tgtEl>
                                            </p:cond>
                                          </p:endCondLst>
                                        </p:cTn>
                                        <p:tgtEl>
                                          <p:sndTgt r:embed="rId4" name="Whoosh"/>
                                        </p:tgtEl>
                                      </p:cMediaNode>
                                    </p:audio>
                                  </p:subTnLst>
                                </p:cTn>
                              </p:par>
                            </p:childTnLst>
                          </p:cTn>
                        </p:par>
                        <p:par>
                          <p:cTn id="48" fill="hold" nodeType="afterGroup">
                            <p:stCondLst>
                              <p:cond delay="500"/>
                            </p:stCondLst>
                            <p:childTnLst>
                              <p:par>
                                <p:cTn id="49" presetID="6" presetClass="entr" presetSubtype="32" fill="hold" grpId="0" nodeType="afterEffect">
                                  <p:stCondLst>
                                    <p:cond delay="0"/>
                                  </p:stCondLst>
                                  <p:childTnLst>
                                    <p:set>
                                      <p:cBhvr>
                                        <p:cTn id="50" dur="1" fill="hold">
                                          <p:stCondLst>
                                            <p:cond delay="0"/>
                                          </p:stCondLst>
                                        </p:cTn>
                                        <p:tgtEl>
                                          <p:spTgt spid="760844"/>
                                        </p:tgtEl>
                                        <p:attrNameLst>
                                          <p:attrName>style.visibility</p:attrName>
                                        </p:attrNameLst>
                                      </p:cBhvr>
                                      <p:to>
                                        <p:strVal val="visible"/>
                                      </p:to>
                                    </p:set>
                                    <p:animEffect transition="in" filter="circle(out)">
                                      <p:cBhvr>
                                        <p:cTn id="51" dur="500"/>
                                        <p:tgtEl>
                                          <p:spTgt spid="760844"/>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760835">
                                            <p:txEl>
                                              <p:pRg st="3" end="3"/>
                                            </p:txEl>
                                          </p:spTgt>
                                        </p:tgtEl>
                                        <p:attrNameLst>
                                          <p:attrName>style.visibility</p:attrName>
                                        </p:attrNameLst>
                                      </p:cBhvr>
                                      <p:to>
                                        <p:strVal val="visible"/>
                                      </p:to>
                                    </p:set>
                                    <p:anim calcmode="lin" valueType="num">
                                      <p:cBhvr additive="base">
                                        <p:cTn id="56" dur="500" fill="hold"/>
                                        <p:tgtEl>
                                          <p:spTgt spid="760835">
                                            <p:txEl>
                                              <p:pRg st="3" end="3"/>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608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5" grpId="0" build="p" autoUpdateAnimBg="0"/>
      <p:bldP spid="760838" grpId="0" animBg="1"/>
      <p:bldP spid="760842" grpId="0" animBg="1"/>
      <p:bldP spid="760843" grpId="0" animBg="1"/>
      <p:bldP spid="7608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20" name="Picture 16" descr="10_02ca"/>
          <p:cNvPicPr>
            <a:picLocks noChangeAspect="1" noChangeArrowheads="1"/>
          </p:cNvPicPr>
          <p:nvPr/>
        </p:nvPicPr>
        <p:blipFill>
          <a:blip r:embed="rId9">
            <a:extLst>
              <a:ext uri="{28A0092B-C50C-407E-A947-70E740481C1C}">
                <a14:useLocalDpi xmlns:a14="http://schemas.microsoft.com/office/drawing/2010/main" val="0"/>
              </a:ext>
            </a:extLst>
          </a:blip>
          <a:srcRect l="1125" t="19501" r="23625" b="24001"/>
          <a:stretch>
            <a:fillRect/>
          </a:stretch>
        </p:blipFill>
        <p:spPr bwMode="auto">
          <a:xfrm>
            <a:off x="4699000" y="3514725"/>
            <a:ext cx="3830638"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03" name="Rectangle 2"/>
          <p:cNvSpPr>
            <a:spLocks noGrp="1" noChangeArrowheads="1"/>
          </p:cNvSpPr>
          <p:nvPr>
            <p:ph type="title"/>
          </p:nvPr>
        </p:nvSpPr>
        <p:spPr>
          <a:xfrm>
            <a:off x="0" y="34925"/>
            <a:ext cx="9144000" cy="936119"/>
          </a:xfrm>
        </p:spPr>
        <p:txBody>
          <a:bodyPr/>
          <a:lstStyle/>
          <a:p>
            <a:pPr eaLnBrk="1" hangingPunct="1"/>
            <a:r>
              <a:rPr lang="en-US">
                <a:latin typeface="Arial" charset="0"/>
              </a:rPr>
              <a:t>What do plants need to grow?</a:t>
            </a:r>
          </a:p>
        </p:txBody>
      </p:sp>
      <p:sp>
        <p:nvSpPr>
          <p:cNvPr id="763907" name="Rectangle 3" descr="Rectangle: Click to edit Master text styles&#10;Second level&#10;Third level&#10;Fourth level&#10;Fifth level"/>
          <p:cNvSpPr>
            <a:spLocks noGrp="1" noChangeArrowheads="1"/>
          </p:cNvSpPr>
          <p:nvPr>
            <p:ph type="body" idx="1"/>
          </p:nvPr>
        </p:nvSpPr>
        <p:spPr>
          <a:xfrm>
            <a:off x="221908" y="850900"/>
            <a:ext cx="8742340" cy="5105400"/>
          </a:xfrm>
        </p:spPr>
        <p:txBody>
          <a:bodyPr/>
          <a:lstStyle/>
          <a:p>
            <a:pPr eaLnBrk="1" hangingPunct="1"/>
            <a:r>
              <a:rPr lang="en-US" dirty="0">
                <a:latin typeface="Arial" charset="0"/>
              </a:rPr>
              <a:t>The </a:t>
            </a:r>
            <a:r>
              <a:rPr lang="ja-JP" altLang="en-US" dirty="0">
                <a:latin typeface="Arial" charset="0"/>
              </a:rPr>
              <a:t>“</a:t>
            </a:r>
            <a:r>
              <a:rPr lang="en-US" dirty="0">
                <a:latin typeface="Arial" charset="0"/>
              </a:rPr>
              <a:t>factory</a:t>
            </a:r>
            <a:r>
              <a:rPr lang="ja-JP" altLang="en-US" dirty="0">
                <a:latin typeface="Arial" charset="0"/>
              </a:rPr>
              <a:t>”</a:t>
            </a:r>
            <a:r>
              <a:rPr lang="en-US" dirty="0">
                <a:latin typeface="Arial" charset="0"/>
              </a:rPr>
              <a:t> for making </a:t>
            </a:r>
            <a:br>
              <a:rPr lang="en-US" dirty="0">
                <a:latin typeface="Arial" charset="0"/>
              </a:rPr>
            </a:br>
            <a:r>
              <a:rPr lang="en-US" dirty="0">
                <a:latin typeface="Arial" charset="0"/>
              </a:rPr>
              <a:t>energy &amp; sugars</a:t>
            </a:r>
          </a:p>
          <a:p>
            <a:pPr lvl="1" eaLnBrk="1" hangingPunct="1"/>
            <a:r>
              <a:rPr lang="en-US" u="sng" dirty="0">
                <a:solidFill>
                  <a:srgbClr val="00B400"/>
                </a:solidFill>
                <a:latin typeface="Arial" charset="0"/>
              </a:rPr>
              <a:t>chloroplast</a:t>
            </a:r>
            <a:r>
              <a:rPr lang="en-US" dirty="0">
                <a:latin typeface="Arial" charset="0"/>
              </a:rPr>
              <a:t> </a:t>
            </a:r>
          </a:p>
          <a:p>
            <a:pPr eaLnBrk="1" hangingPunct="1"/>
            <a:r>
              <a:rPr lang="en-US" dirty="0">
                <a:latin typeface="Arial" charset="0"/>
              </a:rPr>
              <a:t>Fuels</a:t>
            </a:r>
          </a:p>
          <a:p>
            <a:pPr lvl="1" eaLnBrk="1" hangingPunct="1"/>
            <a:r>
              <a:rPr lang="en-US" u="sng" dirty="0">
                <a:solidFill>
                  <a:srgbClr val="CC0000"/>
                </a:solidFill>
                <a:latin typeface="Arial" charset="0"/>
              </a:rPr>
              <a:t>sunlight</a:t>
            </a:r>
          </a:p>
          <a:p>
            <a:pPr lvl="1" eaLnBrk="1" hangingPunct="1"/>
            <a:r>
              <a:rPr lang="en-US" u="sng" dirty="0">
                <a:solidFill>
                  <a:srgbClr val="CC0000"/>
                </a:solidFill>
                <a:latin typeface="Arial" charset="0"/>
              </a:rPr>
              <a:t>carbon dioxide</a:t>
            </a:r>
          </a:p>
          <a:p>
            <a:pPr lvl="1" eaLnBrk="1" hangingPunct="1"/>
            <a:r>
              <a:rPr lang="en-US" u="sng" dirty="0">
                <a:solidFill>
                  <a:srgbClr val="CC0000"/>
                </a:solidFill>
                <a:latin typeface="Arial" charset="0"/>
              </a:rPr>
              <a:t>water</a:t>
            </a:r>
            <a:endParaRPr lang="en-US" dirty="0">
              <a:latin typeface="Arial" charset="0"/>
            </a:endParaRPr>
          </a:p>
          <a:p>
            <a:pPr eaLnBrk="1" hangingPunct="1"/>
            <a:r>
              <a:rPr lang="en-US" dirty="0">
                <a:latin typeface="Arial" charset="0"/>
              </a:rPr>
              <a:t>The Helpers</a:t>
            </a:r>
          </a:p>
          <a:p>
            <a:pPr lvl="1" eaLnBrk="1" hangingPunct="1"/>
            <a:r>
              <a:rPr lang="en-US" u="sng" dirty="0">
                <a:solidFill>
                  <a:srgbClr val="CC0000"/>
                </a:solidFill>
                <a:latin typeface="Arial" charset="0"/>
              </a:rPr>
              <a:t>enzymes</a:t>
            </a:r>
            <a:endParaRPr lang="en-US" dirty="0">
              <a:latin typeface="Arial" charset="0"/>
            </a:endParaRPr>
          </a:p>
        </p:txBody>
      </p:sp>
      <p:grpSp>
        <p:nvGrpSpPr>
          <p:cNvPr id="763909" name="Group 5"/>
          <p:cNvGrpSpPr>
            <a:grpSpLocks/>
          </p:cNvGrpSpPr>
          <p:nvPr/>
        </p:nvGrpSpPr>
        <p:grpSpPr bwMode="auto">
          <a:xfrm>
            <a:off x="4318000" y="5041900"/>
            <a:ext cx="1600200" cy="1143000"/>
            <a:chOff x="2880" y="3168"/>
            <a:chExt cx="1008" cy="720"/>
          </a:xfrm>
        </p:grpSpPr>
        <p:sp>
          <p:nvSpPr>
            <p:cNvPr id="153615" name="AutoShape 6"/>
            <p:cNvSpPr>
              <a:spLocks noChangeArrowheads="1"/>
            </p:cNvSpPr>
            <p:nvPr/>
          </p:nvSpPr>
          <p:spPr bwMode="auto">
            <a:xfrm rot="-5400000">
              <a:off x="3168" y="3168"/>
              <a:ext cx="720" cy="7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1 h 21600"/>
                <a:gd name="T10" fmla="*/ 1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16" name="Oval 7"/>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800" b="1">
                  <a:solidFill>
                    <a:srgbClr val="0F116A"/>
                  </a:solidFill>
                </a:rPr>
                <a:t>H</a:t>
              </a:r>
              <a:r>
                <a:rPr lang="en-US" sz="2800" b="1" baseline="-25000">
                  <a:solidFill>
                    <a:srgbClr val="0F116A"/>
                  </a:solidFill>
                </a:rPr>
                <a:t>2</a:t>
              </a:r>
              <a:r>
                <a:rPr lang="en-US" sz="2800" b="1">
                  <a:solidFill>
                    <a:srgbClr val="0F116A"/>
                  </a:solidFill>
                </a:rPr>
                <a:t>O</a:t>
              </a:r>
            </a:p>
          </p:txBody>
        </p:sp>
      </p:grpSp>
      <p:grpSp>
        <p:nvGrpSpPr>
          <p:cNvPr id="763925" name="Group 21"/>
          <p:cNvGrpSpPr>
            <a:grpSpLocks/>
          </p:cNvGrpSpPr>
          <p:nvPr/>
        </p:nvGrpSpPr>
        <p:grpSpPr bwMode="auto">
          <a:xfrm>
            <a:off x="6929438" y="4592638"/>
            <a:ext cx="1403350" cy="1803400"/>
            <a:chOff x="4289" y="2969"/>
            <a:chExt cx="884" cy="1136"/>
          </a:xfrm>
        </p:grpSpPr>
        <p:sp>
          <p:nvSpPr>
            <p:cNvPr id="153613" name="AutoShape 9"/>
            <p:cNvSpPr>
              <a:spLocks noChangeArrowheads="1"/>
            </p:cNvSpPr>
            <p:nvPr/>
          </p:nvSpPr>
          <p:spPr bwMode="auto">
            <a:xfrm rot="6542314" flipV="1">
              <a:off x="4289" y="2969"/>
              <a:ext cx="720" cy="7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1 h 21600"/>
                <a:gd name="T10" fmla="*/ 1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66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14" name="AutoShape 10"/>
            <p:cNvSpPr>
              <a:spLocks noChangeArrowheads="1"/>
            </p:cNvSpPr>
            <p:nvPr/>
          </p:nvSpPr>
          <p:spPr bwMode="auto">
            <a:xfrm>
              <a:off x="4645" y="3648"/>
              <a:ext cx="528" cy="457"/>
            </a:xfrm>
            <a:prstGeom prst="hexagon">
              <a:avLst>
                <a:gd name="adj" fmla="val 28884"/>
                <a:gd name="vf" fmla="val 115470"/>
              </a:avLst>
            </a:prstGeom>
            <a:solidFill>
              <a:srgbClr val="FFCC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3000" b="1">
                  <a:solidFill>
                    <a:srgbClr val="660000"/>
                  </a:solidFill>
                </a:rPr>
                <a:t>sugars</a:t>
              </a:r>
              <a:endParaRPr lang="en-US" sz="3000" b="1">
                <a:solidFill>
                  <a:srgbClr val="0F116A"/>
                </a:solidFill>
              </a:endParaRPr>
            </a:p>
          </p:txBody>
        </p:sp>
      </p:grpSp>
      <p:sp>
        <p:nvSpPr>
          <p:cNvPr id="763917" name="AutoShape 13"/>
          <p:cNvSpPr>
            <a:spLocks noChangeArrowheads="1"/>
          </p:cNvSpPr>
          <p:nvPr/>
        </p:nvSpPr>
        <p:spPr bwMode="auto">
          <a:xfrm>
            <a:off x="5689600" y="3730625"/>
            <a:ext cx="1219200" cy="798513"/>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FFEA18"/>
                </a:solidFill>
              </a:rPr>
              <a:t>ATP</a:t>
            </a:r>
            <a:endParaRPr lang="en-US" sz="6000" b="1">
              <a:solidFill>
                <a:srgbClr val="660066"/>
              </a:solidFill>
            </a:endParaRPr>
          </a:p>
        </p:txBody>
      </p:sp>
      <p:sp>
        <p:nvSpPr>
          <p:cNvPr id="763919" name="AutoShape 15"/>
          <p:cNvSpPr>
            <a:spLocks noChangeArrowheads="1"/>
          </p:cNvSpPr>
          <p:nvPr/>
        </p:nvSpPr>
        <p:spPr bwMode="auto">
          <a:xfrm>
            <a:off x="5754688" y="4649788"/>
            <a:ext cx="1317625" cy="382587"/>
          </a:xfrm>
          <a:prstGeom prst="roundRect">
            <a:avLst>
              <a:gd name="adj" fmla="val 16667"/>
            </a:avLst>
          </a:prstGeom>
          <a:solidFill>
            <a:srgbClr val="FFCC18"/>
          </a:solidFill>
          <a:ln w="9525">
            <a:solidFill>
              <a:srgbClr val="0F116A"/>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 tIns="0" rIns="45720" bIns="0" anchor="ctr">
            <a:spAutoFit/>
          </a:bodyPr>
          <a:lstStyle/>
          <a:p>
            <a:pPr algn="ctr" eaLnBrk="0" hangingPunct="0"/>
            <a:r>
              <a:rPr lang="en-US" sz="2200" b="1">
                <a:solidFill>
                  <a:srgbClr val="0F116A"/>
                </a:solidFill>
              </a:rPr>
              <a:t>enzymes</a:t>
            </a:r>
          </a:p>
        </p:txBody>
      </p:sp>
      <p:grpSp>
        <p:nvGrpSpPr>
          <p:cNvPr id="763924" name="Group 20"/>
          <p:cNvGrpSpPr>
            <a:grpSpLocks/>
          </p:cNvGrpSpPr>
          <p:nvPr/>
        </p:nvGrpSpPr>
        <p:grpSpPr bwMode="auto">
          <a:xfrm>
            <a:off x="4305300" y="2995613"/>
            <a:ext cx="1600200" cy="1143000"/>
            <a:chOff x="2880" y="1879"/>
            <a:chExt cx="1008" cy="720"/>
          </a:xfrm>
        </p:grpSpPr>
        <p:sp>
          <p:nvSpPr>
            <p:cNvPr id="153611" name="AutoShape 18"/>
            <p:cNvSpPr>
              <a:spLocks noChangeArrowheads="1"/>
            </p:cNvSpPr>
            <p:nvPr/>
          </p:nvSpPr>
          <p:spPr bwMode="auto">
            <a:xfrm rot="5400000" flipV="1">
              <a:off x="3168" y="1879"/>
              <a:ext cx="720" cy="720"/>
            </a:xfrm>
            <a:custGeom>
              <a:avLst/>
              <a:gdLst>
                <a:gd name="T0" fmla="*/ 1 w 21600"/>
                <a:gd name="T1" fmla="*/ 0 h 21600"/>
                <a:gd name="T2" fmla="*/ 1 w 21600"/>
                <a:gd name="T3" fmla="*/ 0 h 21600"/>
                <a:gd name="T4" fmla="*/ 1 w 21600"/>
                <a:gd name="T5" fmla="*/ 0 h 21600"/>
                <a:gd name="T6" fmla="*/ 1 w 21600"/>
                <a:gd name="T7" fmla="*/ 0 h 21600"/>
                <a:gd name="T8" fmla="*/ 1 w 21600"/>
                <a:gd name="T9" fmla="*/ 1 h 21600"/>
                <a:gd name="T10" fmla="*/ 1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12" name="Oval 19"/>
            <p:cNvSpPr>
              <a:spLocks noChangeArrowheads="1"/>
            </p:cNvSpPr>
            <p:nvPr/>
          </p:nvSpPr>
          <p:spPr bwMode="auto">
            <a:xfrm>
              <a:off x="2880" y="2023"/>
              <a:ext cx="384" cy="384"/>
            </a:xfrm>
            <a:prstGeom prst="ellipse">
              <a:avLst/>
            </a:prstGeom>
            <a:solidFill>
              <a:srgbClr val="00A5E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800" b="1">
                  <a:solidFill>
                    <a:srgbClr val="0F116A"/>
                  </a:solidFill>
                </a:rPr>
                <a:t>CO</a:t>
              </a:r>
              <a:r>
                <a:rPr lang="en-US" sz="2800" b="1" baseline="-25000">
                  <a:solidFill>
                    <a:srgbClr val="0F116A"/>
                  </a:solidFill>
                </a:rPr>
                <a:t>2</a:t>
              </a:r>
              <a:endParaRPr lang="en-US" sz="2800" b="1">
                <a:solidFill>
                  <a:srgbClr val="0F116A"/>
                </a:solidFill>
              </a:endParaRPr>
            </a:p>
          </p:txBody>
        </p:sp>
      </p:grpSp>
      <p:sp>
        <p:nvSpPr>
          <p:cNvPr id="763926" name="AutoShape 22"/>
          <p:cNvSpPr>
            <a:spLocks noChangeArrowheads="1"/>
          </p:cNvSpPr>
          <p:nvPr/>
        </p:nvSpPr>
        <p:spPr bwMode="auto">
          <a:xfrm>
            <a:off x="5081588" y="1876425"/>
            <a:ext cx="1408112" cy="1408113"/>
          </a:xfrm>
          <a:prstGeom prst="sun">
            <a:avLst>
              <a:gd name="adj" fmla="val 25000"/>
            </a:avLst>
          </a:prstGeom>
          <a:solidFill>
            <a:srgbClr val="FFEA18"/>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CC0000"/>
                </a:solidFill>
              </a:rPr>
              <a:t>sun</a:t>
            </a:r>
            <a:endParaRPr lang="en-US" sz="2400">
              <a:solidFill>
                <a:srgbClr val="40458C"/>
              </a:solidFill>
            </a:endParaRPr>
          </a:p>
        </p:txBody>
      </p:sp>
    </p:spTree>
    <p:extLst>
      <p:ext uri="{BB962C8B-B14F-4D97-AF65-F5344CB8AC3E}">
        <p14:creationId xmlns:p14="http://schemas.microsoft.com/office/powerpoint/2010/main" val="649928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anim calcmode="lin" valueType="num">
                                      <p:cBhvr additive="base">
                                        <p:cTn id="7" dur="500" fill="hold"/>
                                        <p:tgtEl>
                                          <p:spTgt spid="76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3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3907">
                                            <p:txEl>
                                              <p:pRg st="1" end="1"/>
                                            </p:txEl>
                                          </p:spTgt>
                                        </p:tgtEl>
                                        <p:attrNameLst>
                                          <p:attrName>style.visibility</p:attrName>
                                        </p:attrNameLst>
                                      </p:cBhvr>
                                      <p:to>
                                        <p:strVal val="visible"/>
                                      </p:to>
                                    </p:set>
                                    <p:anim calcmode="lin" valueType="num">
                                      <p:cBhvr additive="base">
                                        <p:cTn id="13" dur="500" fill="hold"/>
                                        <p:tgtEl>
                                          <p:spTgt spid="76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3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63920"/>
                                        </p:tgtEl>
                                        <p:attrNameLst>
                                          <p:attrName>style.visibility</p:attrName>
                                        </p:attrNameLst>
                                      </p:cBhvr>
                                      <p:to>
                                        <p:strVal val="visible"/>
                                      </p:to>
                                    </p:set>
                                    <p:animEffect transition="in" filter="wipe(left)">
                                      <p:cBhvr>
                                        <p:cTn id="19" dur="500"/>
                                        <p:tgtEl>
                                          <p:spTgt spid="763920"/>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63907">
                                            <p:txEl>
                                              <p:pRg st="2" end="2"/>
                                            </p:txEl>
                                          </p:spTgt>
                                        </p:tgtEl>
                                        <p:attrNameLst>
                                          <p:attrName>style.visibility</p:attrName>
                                        </p:attrNameLst>
                                      </p:cBhvr>
                                      <p:to>
                                        <p:strVal val="visible"/>
                                      </p:to>
                                    </p:set>
                                    <p:anim calcmode="lin" valueType="num">
                                      <p:cBhvr additive="base">
                                        <p:cTn id="24" dur="500" fill="hold"/>
                                        <p:tgtEl>
                                          <p:spTgt spid="7639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63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63907">
                                            <p:txEl>
                                              <p:pRg st="3" end="3"/>
                                            </p:txEl>
                                          </p:spTgt>
                                        </p:tgtEl>
                                        <p:attrNameLst>
                                          <p:attrName>style.visibility</p:attrName>
                                        </p:attrNameLst>
                                      </p:cBhvr>
                                      <p:to>
                                        <p:strVal val="visible"/>
                                      </p:to>
                                    </p:set>
                                    <p:anim calcmode="lin" valueType="num">
                                      <p:cBhvr additive="base">
                                        <p:cTn id="30" dur="500" fill="hold"/>
                                        <p:tgtEl>
                                          <p:spTgt spid="7639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63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763926"/>
                                        </p:tgtEl>
                                        <p:attrNameLst>
                                          <p:attrName>style.visibility</p:attrName>
                                        </p:attrNameLst>
                                      </p:cBhvr>
                                      <p:to>
                                        <p:strVal val="visible"/>
                                      </p:to>
                                    </p:set>
                                    <p:animEffect transition="in" filter="wipe(down)">
                                      <p:cBhvr>
                                        <p:cTn id="36" dur="500"/>
                                        <p:tgtEl>
                                          <p:spTgt spid="763926"/>
                                        </p:tgtEl>
                                      </p:cBhvr>
                                    </p:animEffect>
                                  </p:childTnLst>
                                  <p:subTnLst>
                                    <p:audio>
                                      <p:cMediaNode>
                                        <p:cTn display="0" masterRel="sameClick">
                                          <p:stCondLst>
                                            <p:cond evt="begin" delay="0">
                                              <p:tn val="34"/>
                                            </p:cond>
                                          </p:stCondLst>
                                          <p:endCondLst>
                                            <p:cond evt="onStopAudio" delay="0">
                                              <p:tgtEl>
                                                <p:sldTgt/>
                                              </p:tgtEl>
                                            </p:cond>
                                          </p:endCondLst>
                                        </p:cTn>
                                        <p:tgtEl>
                                          <p:sndTgt r:embed="rId4" name="Chimes"/>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763917"/>
                                        </p:tgtEl>
                                        <p:attrNameLst>
                                          <p:attrName>style.visibility</p:attrName>
                                        </p:attrNameLst>
                                      </p:cBhvr>
                                      <p:to>
                                        <p:strVal val="visible"/>
                                      </p:to>
                                    </p:set>
                                    <p:animEffect transition="in" filter="circle(out)">
                                      <p:cBhvr>
                                        <p:cTn id="41" dur="500"/>
                                        <p:tgtEl>
                                          <p:spTgt spid="763917"/>
                                        </p:tgtEl>
                                      </p:cBhvr>
                                    </p:animEffect>
                                  </p:childTnLst>
                                  <p:subTnLst>
                                    <p:audio>
                                      <p:cMediaNode>
                                        <p:cTn display="0" masterRel="sameClick">
                                          <p:stCondLst>
                                            <p:cond evt="begin" delay="0">
                                              <p:tn val="39"/>
                                            </p:cond>
                                          </p:stCondLst>
                                          <p:endCondLst>
                                            <p:cond evt="onStopAudio" delay="0">
                                              <p:tgtEl>
                                                <p:sldTgt/>
                                              </p:tgtEl>
                                            </p:cond>
                                          </p:endCondLst>
                                        </p:cTn>
                                        <p:tgtEl>
                                          <p:sndTgt r:embed="rId5" name="Explosion"/>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763907">
                                            <p:txEl>
                                              <p:pRg st="4" end="4"/>
                                            </p:txEl>
                                          </p:spTgt>
                                        </p:tgtEl>
                                        <p:attrNameLst>
                                          <p:attrName>style.visibility</p:attrName>
                                        </p:attrNameLst>
                                      </p:cBhvr>
                                      <p:to>
                                        <p:strVal val="visible"/>
                                      </p:to>
                                    </p:set>
                                    <p:anim calcmode="lin" valueType="num">
                                      <p:cBhvr additive="base">
                                        <p:cTn id="46" dur="500" fill="hold"/>
                                        <p:tgtEl>
                                          <p:spTgt spid="763907">
                                            <p:txEl>
                                              <p:pRg st="4" end="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763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763924"/>
                                        </p:tgtEl>
                                        <p:attrNameLst>
                                          <p:attrName>style.visibility</p:attrName>
                                        </p:attrNameLst>
                                      </p:cBhvr>
                                      <p:to>
                                        <p:strVal val="visible"/>
                                      </p:to>
                                    </p:set>
                                    <p:animEffect transition="in" filter="wipe(left)">
                                      <p:cBhvr>
                                        <p:cTn id="52" dur="500"/>
                                        <p:tgtEl>
                                          <p:spTgt spid="763924"/>
                                        </p:tgtEl>
                                      </p:cBhvr>
                                    </p:animEffect>
                                  </p:childTnLst>
                                  <p:subTnLst>
                                    <p:audio>
                                      <p:cMediaNode>
                                        <p:cTn display="0" masterRel="sameClick">
                                          <p:stCondLst>
                                            <p:cond evt="begin" delay="0">
                                              <p:tn val="50"/>
                                            </p:cond>
                                          </p:stCondLst>
                                          <p:endCondLst>
                                            <p:cond evt="onStopAudio" delay="0">
                                              <p:tgtEl>
                                                <p:sldTgt/>
                                              </p:tgtEl>
                                            </p:cond>
                                          </p:endCondLst>
                                        </p:cTn>
                                        <p:tgtEl>
                                          <p:sndTgt r:embed="rId6" name="Pong"/>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763907">
                                            <p:txEl>
                                              <p:pRg st="5" end="5"/>
                                            </p:txEl>
                                          </p:spTgt>
                                        </p:tgtEl>
                                        <p:attrNameLst>
                                          <p:attrName>style.visibility</p:attrName>
                                        </p:attrNameLst>
                                      </p:cBhvr>
                                      <p:to>
                                        <p:strVal val="visible"/>
                                      </p:to>
                                    </p:set>
                                    <p:anim calcmode="lin" valueType="num">
                                      <p:cBhvr additive="base">
                                        <p:cTn id="57" dur="500" fill="hold"/>
                                        <p:tgtEl>
                                          <p:spTgt spid="763907">
                                            <p:txEl>
                                              <p:pRg st="5" end="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63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763909"/>
                                        </p:tgtEl>
                                        <p:attrNameLst>
                                          <p:attrName>style.visibility</p:attrName>
                                        </p:attrNameLst>
                                      </p:cBhvr>
                                      <p:to>
                                        <p:strVal val="visible"/>
                                      </p:to>
                                    </p:set>
                                    <p:animEffect transition="in" filter="wipe(left)">
                                      <p:cBhvr>
                                        <p:cTn id="63" dur="500"/>
                                        <p:tgtEl>
                                          <p:spTgt spid="763909"/>
                                        </p:tgtEl>
                                      </p:cBhvr>
                                    </p:animEffect>
                                  </p:childTnLst>
                                  <p:subTnLst>
                                    <p:audio>
                                      <p:cMediaNode>
                                        <p:cTn display="0" masterRel="sameClick">
                                          <p:stCondLst>
                                            <p:cond evt="begin" delay="0">
                                              <p:tn val="61"/>
                                            </p:cond>
                                          </p:stCondLst>
                                          <p:endCondLst>
                                            <p:cond evt="onStopAudio" delay="0">
                                              <p:tgtEl>
                                                <p:sldTgt/>
                                              </p:tgtEl>
                                            </p:cond>
                                          </p:endCondLst>
                                        </p:cTn>
                                        <p:tgtEl>
                                          <p:sndTgt r:embed="rId7" name="Bubbles"/>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763907">
                                            <p:txEl>
                                              <p:pRg st="6" end="6"/>
                                            </p:txEl>
                                          </p:spTgt>
                                        </p:tgtEl>
                                        <p:attrNameLst>
                                          <p:attrName>style.visibility</p:attrName>
                                        </p:attrNameLst>
                                      </p:cBhvr>
                                      <p:to>
                                        <p:strVal val="visible"/>
                                      </p:to>
                                    </p:set>
                                    <p:anim calcmode="lin" valueType="num">
                                      <p:cBhvr additive="base">
                                        <p:cTn id="68" dur="500" fill="hold"/>
                                        <p:tgtEl>
                                          <p:spTgt spid="763907">
                                            <p:txEl>
                                              <p:pRg st="6" end="6"/>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63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3" name="Whoosh"/>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763907">
                                            <p:txEl>
                                              <p:pRg st="7" end="7"/>
                                            </p:txEl>
                                          </p:spTgt>
                                        </p:tgtEl>
                                        <p:attrNameLst>
                                          <p:attrName>style.visibility</p:attrName>
                                        </p:attrNameLst>
                                      </p:cBhvr>
                                      <p:to>
                                        <p:strVal val="visible"/>
                                      </p:to>
                                    </p:set>
                                    <p:anim calcmode="lin" valueType="num">
                                      <p:cBhvr additive="base">
                                        <p:cTn id="74" dur="500" fill="hold"/>
                                        <p:tgtEl>
                                          <p:spTgt spid="763907">
                                            <p:txEl>
                                              <p:pRg st="7" end="7"/>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63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3" name="Whoosh"/>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763919"/>
                                        </p:tgtEl>
                                        <p:attrNameLst>
                                          <p:attrName>style.visibility</p:attrName>
                                        </p:attrNameLst>
                                      </p:cBhvr>
                                      <p:to>
                                        <p:strVal val="visible"/>
                                      </p:to>
                                    </p:set>
                                    <p:animEffect transition="in" filter="wipe(left)">
                                      <p:cBhvr>
                                        <p:cTn id="80" dur="500"/>
                                        <p:tgtEl>
                                          <p:spTgt spid="763919"/>
                                        </p:tgtEl>
                                      </p:cBhvr>
                                    </p:animEffect>
                                  </p:childTnLst>
                                  <p:subTnLst>
                                    <p:audio>
                                      <p:cMediaNode>
                                        <p:cTn display="0" masterRel="sameClick">
                                          <p:stCondLst>
                                            <p:cond evt="begin" delay="0">
                                              <p:tn val="78"/>
                                            </p:cond>
                                          </p:stCondLst>
                                          <p:endCondLst>
                                            <p:cond evt="onStopAudio" delay="0">
                                              <p:tgtEl>
                                                <p:sldTgt/>
                                              </p:tgtEl>
                                            </p:cond>
                                          </p:endCondLst>
                                        </p:cTn>
                                        <p:tgtEl>
                                          <p:sndTgt r:embed="rId8" name="Vibro Up"/>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763925"/>
                                        </p:tgtEl>
                                        <p:attrNameLst>
                                          <p:attrName>style.visibility</p:attrName>
                                        </p:attrNameLst>
                                      </p:cBhvr>
                                      <p:to>
                                        <p:strVal val="visible"/>
                                      </p:to>
                                    </p:set>
                                    <p:animEffect transition="in" filter="wipe(left)">
                                      <p:cBhvr>
                                        <p:cTn id="85" dur="500"/>
                                        <p:tgtEl>
                                          <p:spTgt spid="763925"/>
                                        </p:tgtEl>
                                      </p:cBhvr>
                                    </p:animEffect>
                                  </p:childTnLst>
                                  <p:subTnLst>
                                    <p:audio>
                                      <p:cMediaNode>
                                        <p:cTn display="0" masterRel="sameClick">
                                          <p:stCondLst>
                                            <p:cond evt="begin" delay="0">
                                              <p:tn val="83"/>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build="p" autoUpdateAnimBg="0"/>
      <p:bldP spid="763917" grpId="0" animBg="1"/>
      <p:bldP spid="7639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418" y="0"/>
            <a:ext cx="8929582" cy="1143000"/>
          </a:xfrm>
        </p:spPr>
        <p:txBody>
          <a:bodyPr>
            <a:normAutofit fontScale="90000"/>
          </a:bodyPr>
          <a:lstStyle/>
          <a:p>
            <a:r>
              <a:rPr lang="en-US" dirty="0" smtClean="0"/>
              <a:t>TWO SEPARATE PROCESSES OF PHOTOSYNTHESIS</a:t>
            </a:r>
            <a:endParaRPr lang="en-US" dirty="0"/>
          </a:p>
        </p:txBody>
      </p:sp>
      <p:sp>
        <p:nvSpPr>
          <p:cNvPr id="5" name="Content Placeholder 4"/>
          <p:cNvSpPr>
            <a:spLocks noGrp="1"/>
          </p:cNvSpPr>
          <p:nvPr>
            <p:ph sz="quarter" idx="13"/>
          </p:nvPr>
        </p:nvSpPr>
        <p:spPr>
          <a:xfrm>
            <a:off x="0" y="1536192"/>
            <a:ext cx="4343400" cy="3877056"/>
          </a:xfrm>
        </p:spPr>
        <p:txBody>
          <a:bodyPr>
            <a:noAutofit/>
          </a:bodyPr>
          <a:lstStyle/>
          <a:p>
            <a:pPr lvl="1">
              <a:lnSpc>
                <a:spcPct val="90000"/>
              </a:lnSpc>
            </a:pPr>
            <a:r>
              <a:rPr lang="en-US" sz="3200" u="sng" dirty="0" smtClean="0">
                <a:solidFill>
                  <a:srgbClr val="CC0000"/>
                </a:solidFill>
                <a:latin typeface="Arial" charset="0"/>
              </a:rPr>
              <a:t>ENERGY </a:t>
            </a:r>
            <a:r>
              <a:rPr lang="en-US" sz="3200" u="sng" dirty="0">
                <a:solidFill>
                  <a:srgbClr val="CC0000"/>
                </a:solidFill>
                <a:latin typeface="Arial" charset="0"/>
              </a:rPr>
              <a:t>building reactions</a:t>
            </a:r>
            <a:endParaRPr lang="en-US" sz="3200" dirty="0">
              <a:latin typeface="Arial" charset="0"/>
            </a:endParaRPr>
          </a:p>
          <a:p>
            <a:pPr marL="1085850" lvl="2">
              <a:lnSpc>
                <a:spcPct val="90000"/>
              </a:lnSpc>
            </a:pPr>
            <a:r>
              <a:rPr lang="en-US" sz="3200" dirty="0">
                <a:latin typeface="Arial" charset="0"/>
              </a:rPr>
              <a:t>collect </a:t>
            </a:r>
            <a:r>
              <a:rPr lang="en-US" sz="3200" dirty="0">
                <a:solidFill>
                  <a:srgbClr val="FFFFFF"/>
                </a:solidFill>
                <a:latin typeface="Arial" charset="0"/>
              </a:rPr>
              <a:t>sun</a:t>
            </a:r>
            <a:r>
              <a:rPr lang="en-US" sz="3200" dirty="0">
                <a:latin typeface="Arial" charset="0"/>
              </a:rPr>
              <a:t> energy</a:t>
            </a:r>
          </a:p>
          <a:p>
            <a:pPr marL="1085850" lvl="2">
              <a:lnSpc>
                <a:spcPct val="90000"/>
              </a:lnSpc>
            </a:pPr>
            <a:r>
              <a:rPr lang="en-US" sz="3200" dirty="0">
                <a:latin typeface="Arial" charset="0"/>
              </a:rPr>
              <a:t>use it to make ATP</a:t>
            </a:r>
          </a:p>
          <a:p>
            <a:endParaRPr lang="en-US" sz="3200" dirty="0"/>
          </a:p>
        </p:txBody>
      </p:sp>
      <p:sp>
        <p:nvSpPr>
          <p:cNvPr id="6" name="Content Placeholder 5"/>
          <p:cNvSpPr>
            <a:spLocks noGrp="1"/>
          </p:cNvSpPr>
          <p:nvPr>
            <p:ph sz="quarter" idx="14"/>
          </p:nvPr>
        </p:nvSpPr>
        <p:spPr>
          <a:xfrm>
            <a:off x="4201991" y="1536192"/>
            <a:ext cx="4942009" cy="4196704"/>
          </a:xfrm>
        </p:spPr>
        <p:txBody>
          <a:bodyPr>
            <a:noAutofit/>
          </a:bodyPr>
          <a:lstStyle/>
          <a:p>
            <a:pPr lvl="1">
              <a:lnSpc>
                <a:spcPct val="90000"/>
              </a:lnSpc>
            </a:pPr>
            <a:r>
              <a:rPr lang="en-US" sz="3200" u="sng" dirty="0">
                <a:solidFill>
                  <a:srgbClr val="CC0000"/>
                </a:solidFill>
                <a:latin typeface="Arial" charset="0"/>
              </a:rPr>
              <a:t>SUGAR building reactions</a:t>
            </a:r>
            <a:endParaRPr lang="en-US" sz="3200" dirty="0">
              <a:latin typeface="Arial" charset="0"/>
            </a:endParaRPr>
          </a:p>
          <a:p>
            <a:pPr marL="1085850" lvl="2">
              <a:lnSpc>
                <a:spcPct val="90000"/>
              </a:lnSpc>
            </a:pPr>
            <a:r>
              <a:rPr lang="en-US" sz="3200" dirty="0">
                <a:latin typeface="Arial" charset="0"/>
              </a:rPr>
              <a:t>take the ATP energy</a:t>
            </a:r>
          </a:p>
          <a:p>
            <a:pPr marL="1085850" lvl="2">
              <a:lnSpc>
                <a:spcPct val="90000"/>
              </a:lnSpc>
            </a:pPr>
            <a:r>
              <a:rPr lang="en-US" sz="3200" dirty="0">
                <a:latin typeface="Arial" charset="0"/>
              </a:rPr>
              <a:t>collect CO</a:t>
            </a:r>
            <a:r>
              <a:rPr lang="en-US" sz="3200" baseline="-25000" dirty="0">
                <a:latin typeface="Arial" charset="0"/>
              </a:rPr>
              <a:t>2 </a:t>
            </a:r>
            <a:r>
              <a:rPr lang="en-US" sz="3200" dirty="0">
                <a:latin typeface="Arial" charset="0"/>
              </a:rPr>
              <a:t>from air &amp; </a:t>
            </a:r>
            <a:r>
              <a:rPr lang="en-US" sz="3200" dirty="0" smtClean="0">
                <a:latin typeface="Arial" charset="0"/>
              </a:rPr>
              <a:t>H</a:t>
            </a:r>
            <a:r>
              <a:rPr lang="en-US" sz="3200" baseline="-25000" dirty="0" smtClean="0">
                <a:latin typeface="Arial" charset="0"/>
              </a:rPr>
              <a:t>2</a:t>
            </a:r>
            <a:r>
              <a:rPr lang="en-US" sz="3200" dirty="0" smtClean="0">
                <a:latin typeface="Arial" charset="0"/>
              </a:rPr>
              <a:t>O </a:t>
            </a:r>
            <a:r>
              <a:rPr lang="en-US" sz="3200" dirty="0">
                <a:latin typeface="Arial" charset="0"/>
              </a:rPr>
              <a:t>from ground</a:t>
            </a:r>
          </a:p>
          <a:p>
            <a:pPr marL="1085850" lvl="2">
              <a:lnSpc>
                <a:spcPct val="90000"/>
              </a:lnSpc>
            </a:pPr>
            <a:r>
              <a:rPr lang="en-US" sz="3200" dirty="0">
                <a:latin typeface="Arial" charset="0"/>
              </a:rPr>
              <a:t>use all to build sugars</a:t>
            </a:r>
          </a:p>
          <a:p>
            <a:endParaRPr lang="en-US" sz="3200" dirty="0"/>
          </a:p>
        </p:txBody>
      </p:sp>
    </p:spTree>
    <p:extLst>
      <p:ext uri="{BB962C8B-B14F-4D97-AF65-F5344CB8AC3E}">
        <p14:creationId xmlns:p14="http://schemas.microsoft.com/office/powerpoint/2010/main" val="91137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5021" name="Group 29"/>
          <p:cNvGrpSpPr>
            <a:grpSpLocks/>
          </p:cNvGrpSpPr>
          <p:nvPr/>
        </p:nvGrpSpPr>
        <p:grpSpPr bwMode="auto">
          <a:xfrm>
            <a:off x="2241550" y="5087938"/>
            <a:ext cx="1423988" cy="1417637"/>
            <a:chOff x="1385" y="1882"/>
            <a:chExt cx="897" cy="893"/>
          </a:xfrm>
        </p:grpSpPr>
        <p:pic>
          <p:nvPicPr>
            <p:cNvPr id="154647" name="Picture 30" descr="drop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5" y="1882"/>
              <a:ext cx="897"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8" name="Rectangle 31"/>
            <p:cNvSpPr>
              <a:spLocks noChangeArrowheads="1"/>
            </p:cNvSpPr>
            <p:nvPr/>
          </p:nvSpPr>
          <p:spPr bwMode="auto">
            <a:xfrm>
              <a:off x="1575" y="2264"/>
              <a:ext cx="504"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000064"/>
                  </a:solidFill>
                </a:rPr>
                <a:t>H</a:t>
              </a:r>
              <a:r>
                <a:rPr lang="en-US" sz="2600" b="1" baseline="-25000">
                  <a:solidFill>
                    <a:srgbClr val="000064"/>
                  </a:solidFill>
                </a:rPr>
                <a:t>2</a:t>
              </a:r>
              <a:r>
                <a:rPr lang="en-US" sz="2600" b="1">
                  <a:solidFill>
                    <a:srgbClr val="000064"/>
                  </a:solidFill>
                </a:rPr>
                <a:t>O</a:t>
              </a:r>
              <a:endParaRPr lang="en-US" sz="2600" b="1">
                <a:solidFill>
                  <a:srgbClr val="000000"/>
                </a:solidFill>
              </a:endParaRPr>
            </a:p>
          </p:txBody>
        </p:sp>
      </p:grpSp>
      <p:pic>
        <p:nvPicPr>
          <p:cNvPr id="725018" name="Picture 26" descr="plant_grow_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75325" y="4708525"/>
            <a:ext cx="1150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Rectangle 2"/>
          <p:cNvSpPr>
            <a:spLocks noGrp="1" noChangeArrowheads="1"/>
          </p:cNvSpPr>
          <p:nvPr>
            <p:ph type="title"/>
          </p:nvPr>
        </p:nvSpPr>
        <p:spPr/>
        <p:txBody>
          <a:bodyPr/>
          <a:lstStyle/>
          <a:p>
            <a:pPr eaLnBrk="1" hangingPunct="1"/>
            <a:r>
              <a:rPr lang="en-US">
                <a:latin typeface="Arial" charset="0"/>
              </a:rPr>
              <a:t>Photosynthesis</a:t>
            </a:r>
          </a:p>
        </p:txBody>
      </p:sp>
      <p:sp>
        <p:nvSpPr>
          <p:cNvPr id="724996" name="AutoShape 4"/>
          <p:cNvSpPr>
            <a:spLocks noChangeArrowheads="1"/>
          </p:cNvSpPr>
          <p:nvPr/>
        </p:nvSpPr>
        <p:spPr bwMode="auto">
          <a:xfrm>
            <a:off x="3462338" y="2232025"/>
            <a:ext cx="1947862" cy="1346200"/>
          </a:xfrm>
          <a:prstGeom prst="roundRect">
            <a:avLst>
              <a:gd name="adj" fmla="val 16667"/>
            </a:avLst>
          </a:prstGeom>
          <a:noFill/>
          <a:ln w="38100">
            <a:solidFill>
              <a:srgbClr val="FFCC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 rIns="45720" anchor="ctr">
            <a:spAutoFit/>
          </a:bodyPr>
          <a:lstStyle/>
          <a:p>
            <a:pPr algn="ctr" eaLnBrk="0" hangingPunct="0">
              <a:lnSpc>
                <a:spcPct val="80000"/>
              </a:lnSpc>
            </a:pPr>
            <a:r>
              <a:rPr lang="en-US" sz="3000" b="1">
                <a:solidFill>
                  <a:srgbClr val="CC0000"/>
                </a:solidFill>
              </a:rPr>
              <a:t>ENERGY</a:t>
            </a:r>
            <a:br>
              <a:rPr lang="en-US" sz="3000" b="1">
                <a:solidFill>
                  <a:srgbClr val="CC0000"/>
                </a:solidFill>
              </a:rPr>
            </a:br>
            <a:r>
              <a:rPr lang="en-US" sz="3000" b="1">
                <a:solidFill>
                  <a:srgbClr val="CC0000"/>
                </a:solidFill>
              </a:rPr>
              <a:t>building </a:t>
            </a:r>
            <a:br>
              <a:rPr lang="en-US" sz="3000" b="1">
                <a:solidFill>
                  <a:srgbClr val="CC0000"/>
                </a:solidFill>
              </a:rPr>
            </a:br>
            <a:r>
              <a:rPr lang="en-US" sz="3000" b="1">
                <a:solidFill>
                  <a:srgbClr val="CC0000"/>
                </a:solidFill>
              </a:rPr>
              <a:t>reactions</a:t>
            </a:r>
          </a:p>
        </p:txBody>
      </p:sp>
      <p:sp>
        <p:nvSpPr>
          <p:cNvPr id="724997" name="AutoShape 5"/>
          <p:cNvSpPr>
            <a:spLocks noChangeArrowheads="1"/>
          </p:cNvSpPr>
          <p:nvPr/>
        </p:nvSpPr>
        <p:spPr bwMode="auto">
          <a:xfrm>
            <a:off x="3465513" y="4137025"/>
            <a:ext cx="1947862" cy="1346200"/>
          </a:xfrm>
          <a:prstGeom prst="roundRect">
            <a:avLst>
              <a:gd name="adj" fmla="val 16667"/>
            </a:avLst>
          </a:prstGeom>
          <a:noFill/>
          <a:ln w="38100">
            <a:solidFill>
              <a:srgbClr val="6600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45720" rIns="45720" anchor="ctr">
            <a:spAutoFit/>
          </a:bodyPr>
          <a:lstStyle/>
          <a:p>
            <a:pPr algn="ctr" eaLnBrk="0" hangingPunct="0">
              <a:lnSpc>
                <a:spcPct val="80000"/>
              </a:lnSpc>
            </a:pPr>
            <a:r>
              <a:rPr lang="en-US" sz="3000" b="1">
                <a:solidFill>
                  <a:srgbClr val="660000"/>
                </a:solidFill>
              </a:rPr>
              <a:t>SUGAR</a:t>
            </a:r>
            <a:br>
              <a:rPr lang="en-US" sz="3000" b="1">
                <a:solidFill>
                  <a:srgbClr val="660000"/>
                </a:solidFill>
              </a:rPr>
            </a:br>
            <a:r>
              <a:rPr lang="en-US" sz="3000" b="1">
                <a:solidFill>
                  <a:srgbClr val="660000"/>
                </a:solidFill>
              </a:rPr>
              <a:t>building </a:t>
            </a:r>
            <a:br>
              <a:rPr lang="en-US" sz="3000" b="1">
                <a:solidFill>
                  <a:srgbClr val="660000"/>
                </a:solidFill>
              </a:rPr>
            </a:br>
            <a:r>
              <a:rPr lang="en-US" sz="3000" b="1">
                <a:solidFill>
                  <a:srgbClr val="660000"/>
                </a:solidFill>
              </a:rPr>
              <a:t>reactions</a:t>
            </a:r>
            <a:endParaRPr lang="en-US" sz="3000" b="1">
              <a:solidFill>
                <a:srgbClr val="0F116A"/>
              </a:solidFill>
            </a:endParaRPr>
          </a:p>
        </p:txBody>
      </p:sp>
      <p:sp>
        <p:nvSpPr>
          <p:cNvPr id="725001" name="AutoShape 9"/>
          <p:cNvSpPr>
            <a:spLocks noChangeArrowheads="1"/>
          </p:cNvSpPr>
          <p:nvPr/>
        </p:nvSpPr>
        <p:spPr bwMode="auto">
          <a:xfrm flipH="1">
            <a:off x="4335463" y="1736725"/>
            <a:ext cx="1295400" cy="838200"/>
          </a:xfrm>
          <a:custGeom>
            <a:avLst/>
            <a:gdLst>
              <a:gd name="T0" fmla="*/ 2147483647 w 21600"/>
              <a:gd name="T1" fmla="*/ 244146899 h 21600"/>
              <a:gd name="T2" fmla="*/ 2147483647 w 21600"/>
              <a:gd name="T3" fmla="*/ 69539633 h 21600"/>
              <a:gd name="T4" fmla="*/ 2147483647 w 21600"/>
              <a:gd name="T5" fmla="*/ 314094611 h 21600"/>
              <a:gd name="T6" fmla="*/ 2147483647 w 21600"/>
              <a:gd name="T7" fmla="*/ 663893400 h 21600"/>
              <a:gd name="T8" fmla="*/ 2147483647 w 21600"/>
              <a:gd name="T9" fmla="*/ 869587874 h 21600"/>
              <a:gd name="T10" fmla="*/ 2147483647 w 21600"/>
              <a:gd name="T11" fmla="*/ 64601117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40" y="11167"/>
                </a:moveTo>
                <a:cubicBezTo>
                  <a:pt x="19645" y="11045"/>
                  <a:pt x="19648" y="10922"/>
                  <a:pt x="19648" y="10800"/>
                </a:cubicBezTo>
                <a:cubicBezTo>
                  <a:pt x="19648" y="6621"/>
                  <a:pt x="16725" y="3012"/>
                  <a:pt x="12637" y="2144"/>
                </a:cubicBezTo>
                <a:lnTo>
                  <a:pt x="13043" y="235"/>
                </a:lnTo>
                <a:cubicBezTo>
                  <a:pt x="18032" y="1294"/>
                  <a:pt x="21600" y="5699"/>
                  <a:pt x="21600" y="10800"/>
                </a:cubicBezTo>
                <a:cubicBezTo>
                  <a:pt x="21600" y="10949"/>
                  <a:pt x="21596" y="11099"/>
                  <a:pt x="21590" y="11249"/>
                </a:cubicBezTo>
                <a:lnTo>
                  <a:pt x="24288" y="11361"/>
                </a:lnTo>
                <a:lnTo>
                  <a:pt x="20462" y="14881"/>
                </a:lnTo>
                <a:lnTo>
                  <a:pt x="16942" y="11055"/>
                </a:lnTo>
                <a:lnTo>
                  <a:pt x="19640" y="11167"/>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2" name="AutoShape 11"/>
          <p:cNvSpPr>
            <a:spLocks noChangeArrowheads="1"/>
          </p:cNvSpPr>
          <p:nvPr/>
        </p:nvSpPr>
        <p:spPr bwMode="auto">
          <a:xfrm rot="-6573166">
            <a:off x="2239963" y="2841625"/>
            <a:ext cx="1905000" cy="1828800"/>
          </a:xfrm>
          <a:custGeom>
            <a:avLst/>
            <a:gdLst>
              <a:gd name="T0" fmla="*/ 2147483647 w 21600"/>
              <a:gd name="T1" fmla="*/ 225777298 h 21600"/>
              <a:gd name="T2" fmla="*/ 847892569 w 21600"/>
              <a:gd name="T3" fmla="*/ 2147483647 h 21600"/>
              <a:gd name="T4" fmla="*/ 2147483647 w 21600"/>
              <a:gd name="T5" fmla="*/ 1561624089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96" y="14001"/>
                </a:moveTo>
                <a:cubicBezTo>
                  <a:pt x="19108" y="12984"/>
                  <a:pt x="19321" y="11897"/>
                  <a:pt x="19321" y="10800"/>
                </a:cubicBezTo>
                <a:cubicBezTo>
                  <a:pt x="19321" y="6093"/>
                  <a:pt x="15506" y="2279"/>
                  <a:pt x="10800" y="2279"/>
                </a:cubicBezTo>
                <a:cubicBezTo>
                  <a:pt x="6559" y="2278"/>
                  <a:pt x="2964" y="5397"/>
                  <a:pt x="2364" y="9595"/>
                </a:cubicBezTo>
                <a:lnTo>
                  <a:pt x="108" y="9272"/>
                </a:lnTo>
                <a:cubicBezTo>
                  <a:pt x="868" y="3952"/>
                  <a:pt x="5425" y="-1"/>
                  <a:pt x="10800" y="0"/>
                </a:cubicBezTo>
                <a:cubicBezTo>
                  <a:pt x="16764" y="0"/>
                  <a:pt x="21600" y="4835"/>
                  <a:pt x="21600" y="10800"/>
                </a:cubicBezTo>
                <a:cubicBezTo>
                  <a:pt x="21600" y="12191"/>
                  <a:pt x="21331" y="13569"/>
                  <a:pt x="20808" y="14858"/>
                </a:cubicBezTo>
                <a:lnTo>
                  <a:pt x="23310" y="15872"/>
                </a:lnTo>
                <a:lnTo>
                  <a:pt x="18310" y="17989"/>
                </a:lnTo>
                <a:lnTo>
                  <a:pt x="16194" y="12987"/>
                </a:lnTo>
                <a:lnTo>
                  <a:pt x="18696" y="14001"/>
                </a:lnTo>
                <a:close/>
              </a:path>
            </a:pathLst>
          </a:cu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3" name="AutoShape 12"/>
          <p:cNvSpPr>
            <a:spLocks noChangeArrowheads="1"/>
          </p:cNvSpPr>
          <p:nvPr/>
        </p:nvSpPr>
        <p:spPr bwMode="auto">
          <a:xfrm rot="4922626">
            <a:off x="4449763" y="2765425"/>
            <a:ext cx="1905000" cy="1828800"/>
          </a:xfrm>
          <a:custGeom>
            <a:avLst/>
            <a:gdLst>
              <a:gd name="T0" fmla="*/ 2147483647 w 21600"/>
              <a:gd name="T1" fmla="*/ 22458765 h 21600"/>
              <a:gd name="T2" fmla="*/ 771066653 w 21600"/>
              <a:gd name="T3" fmla="*/ 2147483647 h 21600"/>
              <a:gd name="T4" fmla="*/ 2147483647 w 21600"/>
              <a:gd name="T5" fmla="*/ 1137381266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49" y="10467"/>
                </a:moveTo>
                <a:cubicBezTo>
                  <a:pt x="19570" y="5653"/>
                  <a:pt x="15616" y="1844"/>
                  <a:pt x="10800" y="1844"/>
                </a:cubicBezTo>
                <a:cubicBezTo>
                  <a:pt x="6549" y="1843"/>
                  <a:pt x="2884" y="4831"/>
                  <a:pt x="2027" y="8994"/>
                </a:cubicBezTo>
                <a:lnTo>
                  <a:pt x="221" y="8622"/>
                </a:lnTo>
                <a:cubicBezTo>
                  <a:pt x="1255" y="3602"/>
                  <a:pt x="5674" y="-1"/>
                  <a:pt x="10800" y="0"/>
                </a:cubicBezTo>
                <a:cubicBezTo>
                  <a:pt x="16608" y="0"/>
                  <a:pt x="21376" y="4594"/>
                  <a:pt x="21592" y="10398"/>
                </a:cubicBezTo>
                <a:lnTo>
                  <a:pt x="24290" y="10298"/>
                </a:lnTo>
                <a:lnTo>
                  <a:pt x="20806" y="14052"/>
                </a:lnTo>
                <a:lnTo>
                  <a:pt x="17051" y="10567"/>
                </a:lnTo>
                <a:lnTo>
                  <a:pt x="19749" y="10467"/>
                </a:lnTo>
                <a:close/>
              </a:path>
            </a:pathLst>
          </a:cu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005" name="AutoShape 13"/>
          <p:cNvSpPr>
            <a:spLocks noChangeArrowheads="1"/>
          </p:cNvSpPr>
          <p:nvPr/>
        </p:nvSpPr>
        <p:spPr bwMode="auto">
          <a:xfrm>
            <a:off x="5249863" y="3336925"/>
            <a:ext cx="1371600" cy="898525"/>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3200" b="1">
                <a:solidFill>
                  <a:srgbClr val="FFEA18"/>
                </a:solidFill>
                <a:cs typeface="ＭＳ Ｐゴシック" charset="0"/>
              </a:rPr>
              <a:t>ATP</a:t>
            </a:r>
            <a:endParaRPr lang="en-US" sz="6000" b="1">
              <a:solidFill>
                <a:srgbClr val="660066"/>
              </a:solidFill>
              <a:cs typeface="ＭＳ Ｐゴシック" charset="0"/>
            </a:endParaRPr>
          </a:p>
        </p:txBody>
      </p:sp>
      <p:sp>
        <p:nvSpPr>
          <p:cNvPr id="725006" name="Oval 14"/>
          <p:cNvSpPr>
            <a:spLocks noChangeArrowheads="1"/>
          </p:cNvSpPr>
          <p:nvPr/>
        </p:nvSpPr>
        <p:spPr bwMode="auto">
          <a:xfrm>
            <a:off x="1897063" y="3387725"/>
            <a:ext cx="1219200" cy="798513"/>
          </a:xfrm>
          <a:prstGeom prst="ellipse">
            <a:avLst/>
          </a:prstGeom>
          <a:solidFill>
            <a:srgbClr val="FFCC00"/>
          </a:solidFill>
          <a:ln w="57150">
            <a:solidFill>
              <a:srgbClr val="FF6404"/>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3200" b="1">
                <a:solidFill>
                  <a:srgbClr val="660000"/>
                </a:solidFill>
              </a:rPr>
              <a:t>ADP</a:t>
            </a:r>
            <a:endParaRPr lang="en-US" sz="6000" b="1">
              <a:solidFill>
                <a:srgbClr val="660066"/>
              </a:solidFill>
            </a:endParaRPr>
          </a:p>
        </p:txBody>
      </p:sp>
      <p:sp>
        <p:nvSpPr>
          <p:cNvPr id="725007" name="AutoShape 15"/>
          <p:cNvSpPr>
            <a:spLocks noChangeArrowheads="1"/>
          </p:cNvSpPr>
          <p:nvPr/>
        </p:nvSpPr>
        <p:spPr bwMode="auto">
          <a:xfrm rot="10800000" flipH="1">
            <a:off x="2963863" y="5165725"/>
            <a:ext cx="1295400" cy="838200"/>
          </a:xfrm>
          <a:custGeom>
            <a:avLst/>
            <a:gdLst>
              <a:gd name="T0" fmla="*/ 2147483647 w 21600"/>
              <a:gd name="T1" fmla="*/ 244146899 h 21600"/>
              <a:gd name="T2" fmla="*/ 2147483647 w 21600"/>
              <a:gd name="T3" fmla="*/ 69539633 h 21600"/>
              <a:gd name="T4" fmla="*/ 2147483647 w 21600"/>
              <a:gd name="T5" fmla="*/ 314094611 h 21600"/>
              <a:gd name="T6" fmla="*/ 2147483647 w 21600"/>
              <a:gd name="T7" fmla="*/ 663893400 h 21600"/>
              <a:gd name="T8" fmla="*/ 2147483647 w 21600"/>
              <a:gd name="T9" fmla="*/ 869587874 h 21600"/>
              <a:gd name="T10" fmla="*/ 2147483647 w 21600"/>
              <a:gd name="T11" fmla="*/ 64601117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40" y="11167"/>
                </a:moveTo>
                <a:cubicBezTo>
                  <a:pt x="19645" y="11045"/>
                  <a:pt x="19648" y="10922"/>
                  <a:pt x="19648" y="10800"/>
                </a:cubicBezTo>
                <a:cubicBezTo>
                  <a:pt x="19648" y="6621"/>
                  <a:pt x="16725" y="3012"/>
                  <a:pt x="12637" y="2144"/>
                </a:cubicBezTo>
                <a:lnTo>
                  <a:pt x="13043" y="235"/>
                </a:lnTo>
                <a:cubicBezTo>
                  <a:pt x="18032" y="1294"/>
                  <a:pt x="21600" y="5699"/>
                  <a:pt x="21600" y="10800"/>
                </a:cubicBezTo>
                <a:cubicBezTo>
                  <a:pt x="21600" y="10949"/>
                  <a:pt x="21596" y="11099"/>
                  <a:pt x="21590" y="11249"/>
                </a:cubicBezTo>
                <a:lnTo>
                  <a:pt x="24288" y="11361"/>
                </a:lnTo>
                <a:lnTo>
                  <a:pt x="20462" y="14881"/>
                </a:lnTo>
                <a:lnTo>
                  <a:pt x="16942" y="11055"/>
                </a:lnTo>
                <a:lnTo>
                  <a:pt x="19640" y="11167"/>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5017" name="Group 25"/>
          <p:cNvGrpSpPr>
            <a:grpSpLocks/>
          </p:cNvGrpSpPr>
          <p:nvPr/>
        </p:nvGrpSpPr>
        <p:grpSpPr bwMode="auto">
          <a:xfrm>
            <a:off x="2859088" y="5970588"/>
            <a:ext cx="1366837" cy="1774825"/>
            <a:chOff x="3168" y="3696"/>
            <a:chExt cx="861" cy="1118"/>
          </a:xfrm>
        </p:grpSpPr>
        <p:grpSp>
          <p:nvGrpSpPr>
            <p:cNvPr id="154642" name="Group 16"/>
            <p:cNvGrpSpPr>
              <a:grpSpLocks/>
            </p:cNvGrpSpPr>
            <p:nvPr/>
          </p:nvGrpSpPr>
          <p:grpSpPr bwMode="auto">
            <a:xfrm>
              <a:off x="3168" y="3696"/>
              <a:ext cx="861" cy="1118"/>
              <a:chOff x="1296" y="2482"/>
              <a:chExt cx="528" cy="686"/>
            </a:xfrm>
          </p:grpSpPr>
          <p:sp>
            <p:nvSpPr>
              <p:cNvPr id="154644" name="AutoShape 17"/>
              <p:cNvSpPr>
                <a:spLocks noChangeArrowheads="1"/>
              </p:cNvSpPr>
              <p:nvPr/>
            </p:nvSpPr>
            <p:spPr bwMode="auto">
              <a:xfrm>
                <a:off x="1392" y="2482"/>
                <a:ext cx="432" cy="302"/>
              </a:xfrm>
              <a:prstGeom prst="cloudCallout">
                <a:avLst>
                  <a:gd name="adj1" fmla="val -69444"/>
                  <a:gd name="adj2" fmla="val 216889"/>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a:solidFill>
                    <a:srgbClr val="40458C"/>
                  </a:solidFill>
                </a:endParaRPr>
              </a:p>
            </p:txBody>
          </p:sp>
          <p:sp>
            <p:nvSpPr>
              <p:cNvPr id="154645" name="Rectangle 18"/>
              <p:cNvSpPr>
                <a:spLocks noChangeArrowheads="1"/>
              </p:cNvSpPr>
              <p:nvPr/>
            </p:nvSpPr>
            <p:spPr bwMode="auto">
              <a:xfrm>
                <a:off x="1392" y="2880"/>
                <a:ext cx="14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800">
                  <a:solidFill>
                    <a:srgbClr val="40458C"/>
                  </a:solidFill>
                </a:endParaRPr>
              </a:p>
            </p:txBody>
          </p:sp>
          <p:sp>
            <p:nvSpPr>
              <p:cNvPr id="154646" name="Rectangle 19"/>
              <p:cNvSpPr>
                <a:spLocks noChangeArrowheads="1"/>
              </p:cNvSpPr>
              <p:nvPr/>
            </p:nvSpPr>
            <p:spPr bwMode="auto">
              <a:xfrm>
                <a:off x="1296" y="3072"/>
                <a:ext cx="144" cy="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800">
                  <a:solidFill>
                    <a:srgbClr val="40458C"/>
                  </a:solidFill>
                </a:endParaRPr>
              </a:p>
            </p:txBody>
          </p:sp>
        </p:grpSp>
        <p:sp>
          <p:nvSpPr>
            <p:cNvPr id="154643" name="Rectangle 20"/>
            <p:cNvSpPr>
              <a:spLocks noChangeArrowheads="1"/>
            </p:cNvSpPr>
            <p:nvPr/>
          </p:nvSpPr>
          <p:spPr bwMode="auto">
            <a:xfrm>
              <a:off x="3432" y="3811"/>
              <a:ext cx="504"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0F116A"/>
                  </a:solidFill>
                </a:rPr>
                <a:t>CO</a:t>
              </a:r>
              <a:r>
                <a:rPr lang="en-US" sz="2600" b="1" baseline="-25000">
                  <a:solidFill>
                    <a:srgbClr val="0F116A"/>
                  </a:solidFill>
                </a:rPr>
                <a:t>2</a:t>
              </a:r>
              <a:endParaRPr lang="en-US" sz="2600" b="1">
                <a:solidFill>
                  <a:srgbClr val="0F116A"/>
                </a:solidFill>
              </a:endParaRPr>
            </a:p>
          </p:txBody>
        </p:sp>
      </p:grpSp>
      <p:sp>
        <p:nvSpPr>
          <p:cNvPr id="725013" name="AutoShape 21"/>
          <p:cNvSpPr>
            <a:spLocks noChangeArrowheads="1"/>
          </p:cNvSpPr>
          <p:nvPr/>
        </p:nvSpPr>
        <p:spPr bwMode="auto">
          <a:xfrm rot="16200000" flipH="1">
            <a:off x="4411663" y="4937125"/>
            <a:ext cx="1295400" cy="838200"/>
          </a:xfrm>
          <a:custGeom>
            <a:avLst/>
            <a:gdLst>
              <a:gd name="T0" fmla="*/ 2147483647 w 21600"/>
              <a:gd name="T1" fmla="*/ 244146899 h 21600"/>
              <a:gd name="T2" fmla="*/ 2147483647 w 21600"/>
              <a:gd name="T3" fmla="*/ 69539633 h 21600"/>
              <a:gd name="T4" fmla="*/ 2147483647 w 21600"/>
              <a:gd name="T5" fmla="*/ 314094611 h 21600"/>
              <a:gd name="T6" fmla="*/ 2147483647 w 21600"/>
              <a:gd name="T7" fmla="*/ 663893400 h 21600"/>
              <a:gd name="T8" fmla="*/ 2147483647 w 21600"/>
              <a:gd name="T9" fmla="*/ 869587874 h 21600"/>
              <a:gd name="T10" fmla="*/ 2147483647 w 21600"/>
              <a:gd name="T11" fmla="*/ 64601117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40" y="11167"/>
                </a:moveTo>
                <a:cubicBezTo>
                  <a:pt x="19645" y="11045"/>
                  <a:pt x="19648" y="10922"/>
                  <a:pt x="19648" y="10800"/>
                </a:cubicBezTo>
                <a:cubicBezTo>
                  <a:pt x="19648" y="6621"/>
                  <a:pt x="16725" y="3012"/>
                  <a:pt x="12637" y="2144"/>
                </a:cubicBezTo>
                <a:lnTo>
                  <a:pt x="13043" y="235"/>
                </a:lnTo>
                <a:cubicBezTo>
                  <a:pt x="18032" y="1294"/>
                  <a:pt x="21600" y="5699"/>
                  <a:pt x="21600" y="10800"/>
                </a:cubicBezTo>
                <a:cubicBezTo>
                  <a:pt x="21600" y="10949"/>
                  <a:pt x="21596" y="11099"/>
                  <a:pt x="21590" y="11249"/>
                </a:cubicBezTo>
                <a:lnTo>
                  <a:pt x="24288" y="11361"/>
                </a:lnTo>
                <a:lnTo>
                  <a:pt x="20462" y="14881"/>
                </a:lnTo>
                <a:lnTo>
                  <a:pt x="16942" y="11055"/>
                </a:lnTo>
                <a:lnTo>
                  <a:pt x="19640" y="11167"/>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014" name="AutoShape 22"/>
          <p:cNvSpPr>
            <a:spLocks noChangeArrowheads="1"/>
          </p:cNvSpPr>
          <p:nvPr/>
        </p:nvSpPr>
        <p:spPr bwMode="auto">
          <a:xfrm>
            <a:off x="5249863" y="5603875"/>
            <a:ext cx="990600" cy="857250"/>
          </a:xfrm>
          <a:prstGeom prst="hexagon">
            <a:avLst>
              <a:gd name="adj" fmla="val 28889"/>
              <a:gd name="vf" fmla="val 115470"/>
            </a:avLst>
          </a:prstGeom>
          <a:solidFill>
            <a:srgbClr val="FFA50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660000"/>
                </a:solidFill>
              </a:rPr>
              <a:t>sugar</a:t>
            </a:r>
            <a:endParaRPr lang="en-US" sz="2400">
              <a:solidFill>
                <a:srgbClr val="660000"/>
              </a:solidFill>
            </a:endParaRPr>
          </a:p>
        </p:txBody>
      </p:sp>
      <p:sp>
        <p:nvSpPr>
          <p:cNvPr id="725019" name="AutoShape 27"/>
          <p:cNvSpPr>
            <a:spLocks noChangeArrowheads="1"/>
          </p:cNvSpPr>
          <p:nvPr/>
        </p:nvSpPr>
        <p:spPr bwMode="auto">
          <a:xfrm>
            <a:off x="4692650" y="250825"/>
            <a:ext cx="1676400" cy="1676400"/>
          </a:xfrm>
          <a:prstGeom prst="sun">
            <a:avLst>
              <a:gd name="adj" fmla="val 25000"/>
            </a:avLst>
          </a:prstGeom>
          <a:solidFill>
            <a:srgbClr val="FFEA18"/>
          </a:solidFill>
          <a:ln w="12700">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CC0000"/>
                </a:solidFill>
              </a:rPr>
              <a:t>sun</a:t>
            </a:r>
            <a:endParaRPr lang="en-US" sz="2400">
              <a:solidFill>
                <a:srgbClr val="40458C"/>
              </a:solidFill>
            </a:endParaRPr>
          </a:p>
        </p:txBody>
      </p:sp>
      <p:sp>
        <p:nvSpPr>
          <p:cNvPr id="725024" name="AutoShape 32"/>
          <p:cNvSpPr>
            <a:spLocks noChangeArrowheads="1"/>
          </p:cNvSpPr>
          <p:nvPr/>
        </p:nvSpPr>
        <p:spPr bwMode="auto">
          <a:xfrm>
            <a:off x="5959475" y="4275138"/>
            <a:ext cx="2698750" cy="704850"/>
          </a:xfrm>
          <a:prstGeom prst="roundRect">
            <a:avLst>
              <a:gd name="adj" fmla="val 16667"/>
            </a:avLst>
          </a:prstGeom>
          <a:solidFill>
            <a:srgbClr val="FFFF66"/>
          </a:solidFill>
          <a:ln w="2857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ctr" eaLnBrk="0" hangingPunct="0"/>
            <a:r>
              <a:rPr lang="en-US" sz="2000" b="1">
                <a:solidFill>
                  <a:srgbClr val="660000"/>
                </a:solidFill>
              </a:rPr>
              <a:t>used immediately</a:t>
            </a:r>
            <a:br>
              <a:rPr lang="en-US" sz="2000" b="1">
                <a:solidFill>
                  <a:srgbClr val="660000"/>
                </a:solidFill>
              </a:rPr>
            </a:br>
            <a:r>
              <a:rPr lang="en-US" sz="2000" b="1">
                <a:solidFill>
                  <a:srgbClr val="660000"/>
                </a:solidFill>
              </a:rPr>
              <a:t>to synthesize sugars</a:t>
            </a:r>
          </a:p>
        </p:txBody>
      </p:sp>
    </p:spTree>
    <p:extLst>
      <p:ext uri="{BB962C8B-B14F-4D97-AF65-F5344CB8AC3E}">
        <p14:creationId xmlns:p14="http://schemas.microsoft.com/office/powerpoint/2010/main" val="3795084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725019"/>
                                        </p:tgtEl>
                                        <p:attrNameLst>
                                          <p:attrName>style.visibility</p:attrName>
                                        </p:attrNameLst>
                                      </p:cBhvr>
                                      <p:to>
                                        <p:strVal val="visible"/>
                                      </p:to>
                                    </p:set>
                                    <p:anim calcmode="lin" valueType="num">
                                      <p:cBhvr>
                                        <p:cTn id="7" dur="1000" fill="hold"/>
                                        <p:tgtEl>
                                          <p:spTgt spid="725019"/>
                                        </p:tgtEl>
                                        <p:attrNameLst>
                                          <p:attrName>ppt_w</p:attrName>
                                        </p:attrNameLst>
                                      </p:cBhvr>
                                      <p:tavLst>
                                        <p:tav tm="0">
                                          <p:val>
                                            <p:fltVal val="0"/>
                                          </p:val>
                                        </p:tav>
                                        <p:tav tm="100000">
                                          <p:val>
                                            <p:strVal val="#ppt_w"/>
                                          </p:val>
                                        </p:tav>
                                      </p:tavLst>
                                    </p:anim>
                                    <p:anim calcmode="lin" valueType="num">
                                      <p:cBhvr>
                                        <p:cTn id="8" dur="1000" fill="hold"/>
                                        <p:tgtEl>
                                          <p:spTgt spid="725019"/>
                                        </p:tgtEl>
                                        <p:attrNameLst>
                                          <p:attrName>ppt_h</p:attrName>
                                        </p:attrNameLst>
                                      </p:cBhvr>
                                      <p:tavLst>
                                        <p:tav tm="0">
                                          <p:val>
                                            <p:fltVal val="0"/>
                                          </p:val>
                                        </p:tav>
                                        <p:tav tm="100000">
                                          <p:val>
                                            <p:strVal val="#ppt_h"/>
                                          </p:val>
                                        </p:tav>
                                      </p:tavLst>
                                    </p:anim>
                                    <p:anim calcmode="lin" valueType="num">
                                      <p:cBhvr>
                                        <p:cTn id="9" dur="1000" fill="hold"/>
                                        <p:tgtEl>
                                          <p:spTgt spid="7250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2501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25001"/>
                                        </p:tgtEl>
                                        <p:attrNameLst>
                                          <p:attrName>style.visibility</p:attrName>
                                        </p:attrNameLst>
                                      </p:cBhvr>
                                      <p:to>
                                        <p:strVal val="visible"/>
                                      </p:to>
                                    </p:set>
                                    <p:animEffect transition="in" filter="wipe(up)">
                                      <p:cBhvr>
                                        <p:cTn id="15" dur="500"/>
                                        <p:tgtEl>
                                          <p:spTgt spid="725001"/>
                                        </p:tgtEl>
                                      </p:cBhvr>
                                    </p:animEffect>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24996"/>
                                        </p:tgtEl>
                                        <p:attrNameLst>
                                          <p:attrName>style.visibility</p:attrName>
                                        </p:attrNameLst>
                                      </p:cBhvr>
                                      <p:to>
                                        <p:strVal val="visible"/>
                                      </p:to>
                                    </p:set>
                                    <p:animEffect transition="in" filter="wipe(left)">
                                      <p:cBhvr>
                                        <p:cTn id="20" dur="500"/>
                                        <p:tgtEl>
                                          <p:spTgt spid="724996"/>
                                        </p:tgtEl>
                                      </p:cBhvr>
                                    </p:animEffect>
                                  </p:childTnLst>
                                  <p:subTnLst>
                                    <p:audio>
                                      <p:cMediaNode>
                                        <p:cTn display="0" masterRel="sameClick">
                                          <p:stCondLst>
                                            <p:cond evt="begin" delay="0">
                                              <p:tn val="18"/>
                                            </p:cond>
                                          </p:stCondLst>
                                          <p:endCondLst>
                                            <p:cond evt="onStopAudio" delay="0">
                                              <p:tgtEl>
                                                <p:sldTgt/>
                                              </p:tgtEl>
                                            </p:cond>
                                          </p:endCondLst>
                                        </p:cTn>
                                        <p:tgtEl>
                                          <p:sndTgt r:embed="rId5" name="Pencil Check"/>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725005"/>
                                        </p:tgtEl>
                                        <p:attrNameLst>
                                          <p:attrName>style.visibility</p:attrName>
                                        </p:attrNameLst>
                                      </p:cBhvr>
                                      <p:to>
                                        <p:strVal val="visible"/>
                                      </p:to>
                                    </p:set>
                                    <p:animEffect transition="in" filter="circle(out)">
                                      <p:cBhvr>
                                        <p:cTn id="25" dur="500"/>
                                        <p:tgtEl>
                                          <p:spTgt spid="725005"/>
                                        </p:tgtEl>
                                      </p:cBhvr>
                                    </p:animEffect>
                                  </p:childTnLst>
                                  <p:subTnLst>
                                    <p:audio>
                                      <p:cMediaNode>
                                        <p:cTn display="0" masterRel="sameClick">
                                          <p:stCondLst>
                                            <p:cond evt="begin" delay="0">
                                              <p:tn val="23"/>
                                            </p:cond>
                                          </p:stCondLst>
                                          <p:endCondLst>
                                            <p:cond evt="onStopAudio" delay="0">
                                              <p:tgtEl>
                                                <p:sldTgt/>
                                              </p:tgtEl>
                                            </p:cond>
                                          </p:endCondLst>
                                        </p:cTn>
                                        <p:tgtEl>
                                          <p:sndTgt r:embed="rId6" name="Explosio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25024"/>
                                        </p:tgtEl>
                                        <p:attrNameLst>
                                          <p:attrName>style.visibility</p:attrName>
                                        </p:attrNameLst>
                                      </p:cBhvr>
                                      <p:to>
                                        <p:strVal val="visible"/>
                                      </p:to>
                                    </p:set>
                                    <p:animEffect transition="in" filter="wipe(left)">
                                      <p:cBhvr>
                                        <p:cTn id="30" dur="500"/>
                                        <p:tgtEl>
                                          <p:spTgt spid="725024"/>
                                        </p:tgtEl>
                                      </p:cBhvr>
                                    </p:animEffect>
                                  </p:childTnLst>
                                  <p:subTnLst>
                                    <p:audio>
                                      <p:cMediaNode>
                                        <p:cTn display="0" masterRel="sameClick">
                                          <p:stCondLst>
                                            <p:cond evt="begin" delay="0">
                                              <p:tn val="28"/>
                                            </p:cond>
                                          </p:stCondLst>
                                          <p:endCondLst>
                                            <p:cond evt="onStopAudio" delay="0">
                                              <p:tgtEl>
                                                <p:sldTgt/>
                                              </p:tgtEl>
                                            </p:cond>
                                          </p:endCondLst>
                                        </p:cTn>
                                        <p:tgtEl>
                                          <p:sndTgt r:embed="rId4"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24997"/>
                                        </p:tgtEl>
                                        <p:attrNameLst>
                                          <p:attrName>style.visibility</p:attrName>
                                        </p:attrNameLst>
                                      </p:cBhvr>
                                      <p:to>
                                        <p:strVal val="visible"/>
                                      </p:to>
                                    </p:set>
                                    <p:animEffect transition="in" filter="wipe(left)">
                                      <p:cBhvr>
                                        <p:cTn id="35" dur="500"/>
                                        <p:tgtEl>
                                          <p:spTgt spid="724997"/>
                                        </p:tgtEl>
                                      </p:cBhvr>
                                    </p:animEffect>
                                  </p:childTnLst>
                                  <p:subTnLst>
                                    <p:audio>
                                      <p:cMediaNode>
                                        <p:cTn display="0" masterRel="sameClick">
                                          <p:stCondLst>
                                            <p:cond evt="begin" delay="0">
                                              <p:tn val="33"/>
                                            </p:cond>
                                          </p:stCondLst>
                                          <p:endCondLst>
                                            <p:cond evt="onStopAudio" delay="0">
                                              <p:tgtEl>
                                                <p:sldTgt/>
                                              </p:tgtEl>
                                            </p:cond>
                                          </p:endCondLst>
                                        </p:cTn>
                                        <p:tgtEl>
                                          <p:sndTgt r:embed="rId5" name="Pencil Check"/>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725017"/>
                                        </p:tgtEl>
                                        <p:attrNameLst>
                                          <p:attrName>style.visibility</p:attrName>
                                        </p:attrNameLst>
                                      </p:cBhvr>
                                      <p:to>
                                        <p:strVal val="visible"/>
                                      </p:to>
                                    </p:set>
                                    <p:animEffect transition="in" filter="wipe(down)">
                                      <p:cBhvr>
                                        <p:cTn id="40" dur="500"/>
                                        <p:tgtEl>
                                          <p:spTgt spid="725017"/>
                                        </p:tgtEl>
                                      </p:cBhvr>
                                    </p:animEffect>
                                  </p:childTnLst>
                                  <p:subTnLst>
                                    <p:audio>
                                      <p:cMediaNode>
                                        <p:cTn display="0" masterRel="sameClick">
                                          <p:stCondLst>
                                            <p:cond evt="begin" delay="0">
                                              <p:tn val="38"/>
                                            </p:cond>
                                          </p:stCondLst>
                                          <p:endCondLst>
                                            <p:cond evt="onStopAudio" delay="0">
                                              <p:tgtEl>
                                                <p:sldTgt/>
                                              </p:tgtEl>
                                            </p:cond>
                                          </p:endCondLst>
                                        </p:cTn>
                                        <p:tgtEl>
                                          <p:sndTgt r:embed="rId7" name="Bubbles"/>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725021"/>
                                        </p:tgtEl>
                                        <p:attrNameLst>
                                          <p:attrName>style.visibility</p:attrName>
                                        </p:attrNameLst>
                                      </p:cBhvr>
                                      <p:to>
                                        <p:strVal val="visible"/>
                                      </p:to>
                                    </p:set>
                                    <p:animEffect transition="in" filter="wipe(up)">
                                      <p:cBhvr>
                                        <p:cTn id="45" dur="500"/>
                                        <p:tgtEl>
                                          <p:spTgt spid="725021"/>
                                        </p:tgtEl>
                                      </p:cBhvr>
                                    </p:animEffect>
                                  </p:childTnLst>
                                  <p:subTnLst>
                                    <p:audio>
                                      <p:cMediaNode>
                                        <p:cTn display="0" masterRel="sameClick">
                                          <p:stCondLst>
                                            <p:cond evt="begin" delay="0">
                                              <p:tn val="43"/>
                                            </p:cond>
                                          </p:stCondLst>
                                          <p:endCondLst>
                                            <p:cond evt="onStopAudio" delay="0">
                                              <p:tgtEl>
                                                <p:sldTgt/>
                                              </p:tgtEl>
                                            </p:cond>
                                          </p:endCondLst>
                                        </p:cTn>
                                        <p:tgtEl>
                                          <p:sndTgt r:embed="rId7" name="Bubbles"/>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25007"/>
                                        </p:tgtEl>
                                        <p:attrNameLst>
                                          <p:attrName>style.visibility</p:attrName>
                                        </p:attrNameLst>
                                      </p:cBhvr>
                                      <p:to>
                                        <p:strVal val="visible"/>
                                      </p:to>
                                    </p:set>
                                    <p:animEffect transition="in" filter="wipe(down)">
                                      <p:cBhvr>
                                        <p:cTn id="50" dur="500"/>
                                        <p:tgtEl>
                                          <p:spTgt spid="725007"/>
                                        </p:tgtEl>
                                      </p:cBhvr>
                                    </p:animEffect>
                                  </p:childTnLst>
                                  <p:subTnLst>
                                    <p:audio>
                                      <p:cMediaNode>
                                        <p:cTn display="0" masterRel="sameClick">
                                          <p:stCondLst>
                                            <p:cond evt="begin" delay="0">
                                              <p:tn val="48"/>
                                            </p:cond>
                                          </p:stCondLst>
                                          <p:endCondLst>
                                            <p:cond evt="onStopAudio" delay="0">
                                              <p:tgtEl>
                                                <p:sldTgt/>
                                              </p:tgtEl>
                                            </p:cond>
                                          </p:endCondLst>
                                        </p:cTn>
                                        <p:tgtEl>
                                          <p:sndTgt r:embed="rId4"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725013"/>
                                        </p:tgtEl>
                                        <p:attrNameLst>
                                          <p:attrName>style.visibility</p:attrName>
                                        </p:attrNameLst>
                                      </p:cBhvr>
                                      <p:to>
                                        <p:strVal val="visible"/>
                                      </p:to>
                                    </p:set>
                                    <p:animEffect transition="in" filter="wipe(up)">
                                      <p:cBhvr>
                                        <p:cTn id="55" dur="500"/>
                                        <p:tgtEl>
                                          <p:spTgt spid="725013"/>
                                        </p:tgtEl>
                                      </p:cBhvr>
                                    </p:animEffect>
                                  </p:childTnLst>
                                  <p:subTnLst>
                                    <p:audio>
                                      <p:cMediaNode>
                                        <p:cTn display="0" masterRel="sameClick">
                                          <p:stCondLst>
                                            <p:cond evt="begin" delay="0">
                                              <p:tn val="53"/>
                                            </p:cond>
                                          </p:stCondLst>
                                          <p:endCondLst>
                                            <p:cond evt="onStopAudio" delay="0">
                                              <p:tgtEl>
                                                <p:sldTgt/>
                                              </p:tgtEl>
                                            </p:cond>
                                          </p:endCondLst>
                                        </p:cTn>
                                        <p:tgtEl>
                                          <p:sndTgt r:embed="rId4" name="Whoosh"/>
                                        </p:tgtEl>
                                      </p:cMediaNode>
                                    </p:audio>
                                  </p:sub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725014"/>
                                        </p:tgtEl>
                                        <p:attrNameLst>
                                          <p:attrName>style.visibility</p:attrName>
                                        </p:attrNameLst>
                                      </p:cBhvr>
                                      <p:to>
                                        <p:strVal val="visible"/>
                                      </p:to>
                                    </p:set>
                                    <p:animEffect transition="in" filter="wipe(up)">
                                      <p:cBhvr>
                                        <p:cTn id="59" dur="500"/>
                                        <p:tgtEl>
                                          <p:spTgt spid="725014"/>
                                        </p:tgtEl>
                                      </p:cBhvr>
                                    </p:animEffect>
                                  </p:childTnLst>
                                  <p:subTnLst>
                                    <p:audio>
                                      <p:cMediaNode>
                                        <p:cTn display="0" masterRel="sameClick">
                                          <p:stCondLst>
                                            <p:cond evt="begin" delay="0">
                                              <p:tn val="57"/>
                                            </p:cond>
                                          </p:stCondLst>
                                          <p:endCondLst>
                                            <p:cond evt="onStopAudio" delay="0">
                                              <p:tgtEl>
                                                <p:sldTgt/>
                                              </p:tgtEl>
                                            </p:cond>
                                          </p:endCondLst>
                                        </p:cTn>
                                        <p:tgtEl>
                                          <p:sndTgt r:embed="rId3" name="Chimes"/>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nodeType="clickEffect">
                                  <p:stCondLst>
                                    <p:cond delay="0"/>
                                  </p:stCondLst>
                                  <p:childTnLst>
                                    <p:set>
                                      <p:cBhvr>
                                        <p:cTn id="63" dur="1" fill="hold">
                                          <p:stCondLst>
                                            <p:cond delay="0"/>
                                          </p:stCondLst>
                                        </p:cTn>
                                        <p:tgtEl>
                                          <p:spTgt spid="725018"/>
                                        </p:tgtEl>
                                        <p:attrNameLst>
                                          <p:attrName>style.visibility</p:attrName>
                                        </p:attrNameLst>
                                      </p:cBhvr>
                                      <p:to>
                                        <p:strVal val="visible"/>
                                      </p:to>
                                    </p:set>
                                    <p:animEffect transition="in" filter="wipe(down)">
                                      <p:cBhvr>
                                        <p:cTn id="64" dur="500"/>
                                        <p:tgtEl>
                                          <p:spTgt spid="725018"/>
                                        </p:tgtEl>
                                      </p:cBhvr>
                                    </p:animEffect>
                                  </p:childTnLst>
                                  <p:subTnLst>
                                    <p:audio>
                                      <p:cMediaNode>
                                        <p:cTn display="0" masterRel="sameClick">
                                          <p:stCondLst>
                                            <p:cond evt="begin" delay="0">
                                              <p:tn val="62"/>
                                            </p:cond>
                                          </p:stCondLst>
                                          <p:endCondLst>
                                            <p:cond evt="onStopAudio" delay="0">
                                              <p:tgtEl>
                                                <p:sldTgt/>
                                              </p:tgtEl>
                                            </p:cond>
                                          </p:endCondLst>
                                        </p:cTn>
                                        <p:tgtEl>
                                          <p:sndTgt r:embed="rId8" name="String"/>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25006"/>
                                        </p:tgtEl>
                                        <p:attrNameLst>
                                          <p:attrName>style.visibility</p:attrName>
                                        </p:attrNameLst>
                                      </p:cBhvr>
                                      <p:to>
                                        <p:strVal val="visible"/>
                                      </p:to>
                                    </p:set>
                                    <p:animEffect transition="in" filter="wipe(left)">
                                      <p:cBhvr>
                                        <p:cTn id="69" dur="500"/>
                                        <p:tgtEl>
                                          <p:spTgt spid="725006"/>
                                        </p:tgtEl>
                                      </p:cBhvr>
                                    </p:animEffect>
                                  </p:childTnLst>
                                  <p:subTnLst>
                                    <p:audio>
                                      <p:cMediaNode>
                                        <p:cTn display="0" masterRel="sameClick">
                                          <p:stCondLst>
                                            <p:cond evt="begin" delay="0">
                                              <p:tn val="67"/>
                                            </p:cond>
                                          </p:stCondLst>
                                          <p:endCondLst>
                                            <p:cond evt="onStopAudio" delay="0">
                                              <p:tgtEl>
                                                <p:sldTgt/>
                                              </p:tgtEl>
                                            </p:cond>
                                          </p:endCondLst>
                                        </p:cTn>
                                        <p:tgtEl>
                                          <p:sndTgt r:embed="rId9"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996" grpId="0" animBg="1" autoUpdateAnimBg="0"/>
      <p:bldP spid="724997" grpId="0" animBg="1" autoUpdateAnimBg="0"/>
      <p:bldP spid="725001" grpId="0" animBg="1"/>
      <p:bldP spid="725005" grpId="0" animBg="1" autoUpdateAnimBg="0"/>
      <p:bldP spid="725006" grpId="0" animBg="1" autoUpdateAnimBg="0"/>
      <p:bldP spid="725007" grpId="0" animBg="1"/>
      <p:bldP spid="725013" grpId="0" animBg="1"/>
      <p:bldP spid="725014" grpId="0" animBg="1" autoUpdateAnimBg="0"/>
      <p:bldP spid="72502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ChangeArrowheads="1"/>
          </p:cNvSpPr>
          <p:nvPr/>
        </p:nvSpPr>
        <p:spPr bwMode="auto">
          <a:xfrm>
            <a:off x="158750" y="6326188"/>
            <a:ext cx="1412875" cy="531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483333" name="Rectangle 5" descr="Rectangle: Click to edit Master text styles&#10;Second level&#10;Third level&#10;Fourth level&#10;Fifth level"/>
          <p:cNvSpPr>
            <a:spLocks noGrp="1" noChangeArrowheads="1"/>
          </p:cNvSpPr>
          <p:nvPr>
            <p:ph type="body" idx="1"/>
          </p:nvPr>
        </p:nvSpPr>
        <p:spPr>
          <a:xfrm>
            <a:off x="1" y="890588"/>
            <a:ext cx="5402262" cy="4767612"/>
          </a:xfrm>
        </p:spPr>
        <p:txBody>
          <a:bodyPr>
            <a:normAutofit lnSpcReduction="10000"/>
          </a:bodyPr>
          <a:lstStyle/>
          <a:p>
            <a:pPr eaLnBrk="1" hangingPunct="1">
              <a:buClrTx/>
              <a:buFont typeface="Wingdings" pitchFamily="84" charset="2"/>
              <a:buChar char="§"/>
              <a:defRPr/>
            </a:pPr>
            <a:r>
              <a:rPr lang="en-US" sz="2800" dirty="0" smtClean="0"/>
              <a:t>Chloroplasts</a:t>
            </a:r>
          </a:p>
          <a:p>
            <a:pPr lvl="1" eaLnBrk="1" hangingPunct="1">
              <a:lnSpc>
                <a:spcPct val="90000"/>
              </a:lnSpc>
              <a:buClrTx/>
              <a:buFont typeface="Wingdings" pitchFamily="84" charset="2"/>
              <a:buChar char="u"/>
              <a:defRPr/>
            </a:pPr>
            <a:r>
              <a:rPr lang="en-US" sz="2800" dirty="0" smtClean="0"/>
              <a:t>double membrane</a:t>
            </a:r>
          </a:p>
          <a:p>
            <a:pPr lvl="1" eaLnBrk="1" hangingPunct="1">
              <a:lnSpc>
                <a:spcPct val="90000"/>
              </a:lnSpc>
              <a:buFont typeface="Wingdings" pitchFamily="84" charset="2"/>
              <a:buChar char="u"/>
              <a:defRPr/>
            </a:pPr>
            <a:r>
              <a:rPr lang="en-US" sz="2800" u="sng" dirty="0" err="1" smtClean="0">
                <a:solidFill>
                  <a:srgbClr val="CC0000"/>
                </a:solidFill>
              </a:rPr>
              <a:t>stroma</a:t>
            </a:r>
            <a:endParaRPr lang="en-US" sz="2800" dirty="0" smtClean="0"/>
          </a:p>
          <a:p>
            <a:pPr marL="1085850" lvl="2" eaLnBrk="1" hangingPunct="1">
              <a:buFont typeface="Wingdings" pitchFamily="84" charset="2"/>
              <a:buChar char="§"/>
              <a:defRPr/>
            </a:pPr>
            <a:r>
              <a:rPr lang="en-US" sz="2800" dirty="0" smtClean="0"/>
              <a:t>fluid-filled interior</a:t>
            </a:r>
          </a:p>
          <a:p>
            <a:pPr lvl="1" eaLnBrk="1" hangingPunct="1">
              <a:buFont typeface="Wingdings" pitchFamily="84" charset="2"/>
              <a:buChar char="u"/>
              <a:defRPr/>
            </a:pPr>
            <a:r>
              <a:rPr lang="en-US" sz="2800" u="sng" dirty="0" smtClean="0">
                <a:solidFill>
                  <a:srgbClr val="CC0000"/>
                </a:solidFill>
              </a:rPr>
              <a:t>thylakoid sacs</a:t>
            </a:r>
            <a:endParaRPr lang="en-US" sz="2800" dirty="0" smtClean="0"/>
          </a:p>
          <a:p>
            <a:pPr lvl="1" eaLnBrk="1" hangingPunct="1">
              <a:buFont typeface="Wingdings" pitchFamily="84" charset="2"/>
              <a:buChar char="u"/>
              <a:defRPr/>
            </a:pPr>
            <a:r>
              <a:rPr lang="en-US" sz="2800" u="sng" dirty="0" smtClean="0">
                <a:solidFill>
                  <a:srgbClr val="CC0000"/>
                </a:solidFill>
              </a:rPr>
              <a:t>grana stacks</a:t>
            </a:r>
            <a:endParaRPr lang="en-US" sz="2800" dirty="0" smtClean="0"/>
          </a:p>
          <a:p>
            <a:pPr eaLnBrk="1" hangingPunct="1">
              <a:buClrTx/>
              <a:buFont typeface="Wingdings" pitchFamily="84" charset="2"/>
              <a:buChar char="§"/>
              <a:defRPr/>
            </a:pPr>
            <a:r>
              <a:rPr lang="en-US" sz="2800" dirty="0" smtClean="0"/>
              <a:t>Thylakoid membrane contains</a:t>
            </a:r>
          </a:p>
          <a:p>
            <a:pPr lvl="1" eaLnBrk="1" hangingPunct="1">
              <a:buClrTx/>
              <a:buFont typeface="Wingdings" pitchFamily="84" charset="2"/>
              <a:buChar char="u"/>
              <a:defRPr/>
            </a:pPr>
            <a:r>
              <a:rPr lang="en-US" sz="2800" dirty="0" smtClean="0"/>
              <a:t>chlorophyll molecules</a:t>
            </a:r>
          </a:p>
          <a:p>
            <a:pPr lvl="1" eaLnBrk="1" hangingPunct="1">
              <a:buClrTx/>
              <a:buFont typeface="Wingdings" pitchFamily="84" charset="2"/>
              <a:buChar char="u"/>
              <a:defRPr/>
            </a:pPr>
            <a:r>
              <a:rPr lang="en-US" sz="2800" dirty="0" smtClean="0"/>
              <a:t>electron transport chain</a:t>
            </a:r>
          </a:p>
          <a:p>
            <a:pPr lvl="1" eaLnBrk="1" hangingPunct="1">
              <a:buClrTx/>
              <a:buFont typeface="Wingdings" pitchFamily="84" charset="2"/>
              <a:buChar char="u"/>
              <a:defRPr/>
            </a:pPr>
            <a:r>
              <a:rPr lang="en-US" sz="2800" dirty="0" smtClean="0"/>
              <a:t>ATP synthase</a:t>
            </a:r>
          </a:p>
          <a:p>
            <a:pPr marL="857250" lvl="2" indent="0" eaLnBrk="1" hangingPunct="1">
              <a:buFont typeface="Wingdings" pitchFamily="84" charset="2"/>
              <a:buNone/>
              <a:defRPr/>
            </a:pPr>
            <a:endParaRPr lang="en-US" sz="2000" dirty="0" smtClean="0"/>
          </a:p>
        </p:txBody>
      </p:sp>
      <p:sp>
        <p:nvSpPr>
          <p:cNvPr id="155652" name="Rectangle 6"/>
          <p:cNvSpPr>
            <a:spLocks noGrp="1" noChangeArrowheads="1"/>
          </p:cNvSpPr>
          <p:nvPr>
            <p:ph type="title"/>
          </p:nvPr>
        </p:nvSpPr>
        <p:spPr>
          <a:xfrm>
            <a:off x="158750" y="-20254"/>
            <a:ext cx="9144000" cy="1143000"/>
          </a:xfrm>
        </p:spPr>
        <p:txBody>
          <a:bodyPr/>
          <a:lstStyle/>
          <a:p>
            <a:pPr eaLnBrk="1" hangingPunct="1"/>
            <a:r>
              <a:rPr lang="en-US" dirty="0">
                <a:latin typeface="Arial" charset="0"/>
              </a:rPr>
              <a:t>Plant structure </a:t>
            </a:r>
          </a:p>
        </p:txBody>
      </p:sp>
      <p:pic>
        <p:nvPicPr>
          <p:cNvPr id="155653" name="Picture 22" descr="10_02bb"/>
          <p:cNvPicPr>
            <a:picLocks noChangeAspect="1" noChangeArrowheads="1"/>
          </p:cNvPicPr>
          <p:nvPr/>
        </p:nvPicPr>
        <p:blipFill>
          <a:blip r:embed="rId5">
            <a:extLst>
              <a:ext uri="{28A0092B-C50C-407E-A947-70E740481C1C}">
                <a14:useLocalDpi xmlns:a14="http://schemas.microsoft.com/office/drawing/2010/main" val="0"/>
              </a:ext>
            </a:extLst>
          </a:blip>
          <a:srcRect l="13499" t="4500" r="33749" b="1500"/>
          <a:stretch>
            <a:fillRect/>
          </a:stretch>
        </p:blipFill>
        <p:spPr bwMode="auto">
          <a:xfrm>
            <a:off x="5402263" y="2487613"/>
            <a:ext cx="3248025"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83363" name="Group 35"/>
          <p:cNvGrpSpPr>
            <a:grpSpLocks/>
          </p:cNvGrpSpPr>
          <p:nvPr/>
        </p:nvGrpSpPr>
        <p:grpSpPr bwMode="auto">
          <a:xfrm>
            <a:off x="4598988" y="2232025"/>
            <a:ext cx="1790700" cy="536575"/>
            <a:chOff x="2897" y="1406"/>
            <a:chExt cx="1128" cy="338"/>
          </a:xfrm>
        </p:grpSpPr>
        <p:sp>
          <p:nvSpPr>
            <p:cNvPr id="155668" name="Rectangle 23"/>
            <p:cNvSpPr>
              <a:spLocks noChangeArrowheads="1"/>
            </p:cNvSpPr>
            <p:nvPr/>
          </p:nvSpPr>
          <p:spPr bwMode="auto">
            <a:xfrm>
              <a:off x="2897" y="1406"/>
              <a:ext cx="1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outer membrane</a:t>
              </a:r>
              <a:endParaRPr lang="en-US" b="1">
                <a:solidFill>
                  <a:srgbClr val="40458C"/>
                </a:solidFill>
              </a:endParaRPr>
            </a:p>
          </p:txBody>
        </p:sp>
        <p:sp>
          <p:nvSpPr>
            <p:cNvPr id="155669" name="Line 28"/>
            <p:cNvSpPr>
              <a:spLocks noChangeShapeType="1"/>
            </p:cNvSpPr>
            <p:nvPr/>
          </p:nvSpPr>
          <p:spPr bwMode="auto">
            <a:xfrm>
              <a:off x="3486" y="1573"/>
              <a:ext cx="417"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5" name="Group 37"/>
          <p:cNvGrpSpPr>
            <a:grpSpLocks/>
          </p:cNvGrpSpPr>
          <p:nvPr/>
        </p:nvGrpSpPr>
        <p:grpSpPr bwMode="auto">
          <a:xfrm>
            <a:off x="7366000" y="2263775"/>
            <a:ext cx="1778000" cy="649288"/>
            <a:chOff x="4640" y="1426"/>
            <a:chExt cx="1120" cy="409"/>
          </a:xfrm>
        </p:grpSpPr>
        <p:sp>
          <p:nvSpPr>
            <p:cNvPr id="155666" name="Rectangle 24"/>
            <p:cNvSpPr>
              <a:spLocks noChangeArrowheads="1"/>
            </p:cNvSpPr>
            <p:nvPr/>
          </p:nvSpPr>
          <p:spPr bwMode="auto">
            <a:xfrm>
              <a:off x="4640" y="1426"/>
              <a:ext cx="1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inner membrane</a:t>
              </a:r>
              <a:endParaRPr lang="en-US" b="1">
                <a:solidFill>
                  <a:srgbClr val="40458C"/>
                </a:solidFill>
              </a:endParaRPr>
            </a:p>
          </p:txBody>
        </p:sp>
        <p:sp>
          <p:nvSpPr>
            <p:cNvPr id="155667" name="Line 29"/>
            <p:cNvSpPr>
              <a:spLocks noChangeShapeType="1"/>
            </p:cNvSpPr>
            <p:nvPr/>
          </p:nvSpPr>
          <p:spPr bwMode="auto">
            <a:xfrm flipH="1">
              <a:off x="4661" y="1601"/>
              <a:ext cx="310" cy="2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7" name="Group 39"/>
          <p:cNvGrpSpPr>
            <a:grpSpLocks/>
          </p:cNvGrpSpPr>
          <p:nvPr/>
        </p:nvGrpSpPr>
        <p:grpSpPr bwMode="auto">
          <a:xfrm>
            <a:off x="5576888" y="3494088"/>
            <a:ext cx="1003300" cy="1012825"/>
            <a:chOff x="3513" y="2201"/>
            <a:chExt cx="632" cy="638"/>
          </a:xfrm>
        </p:grpSpPr>
        <p:sp>
          <p:nvSpPr>
            <p:cNvPr id="155664" name="Rectangle 27"/>
            <p:cNvSpPr>
              <a:spLocks noChangeArrowheads="1"/>
            </p:cNvSpPr>
            <p:nvPr/>
          </p:nvSpPr>
          <p:spPr bwMode="auto">
            <a:xfrm>
              <a:off x="3513" y="2666"/>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thylakoid</a:t>
              </a:r>
              <a:endParaRPr lang="en-US" b="1">
                <a:solidFill>
                  <a:srgbClr val="40458C"/>
                </a:solidFill>
              </a:endParaRPr>
            </a:p>
          </p:txBody>
        </p:sp>
        <p:sp>
          <p:nvSpPr>
            <p:cNvPr id="155665" name="Line 30"/>
            <p:cNvSpPr>
              <a:spLocks noChangeShapeType="1"/>
            </p:cNvSpPr>
            <p:nvPr/>
          </p:nvSpPr>
          <p:spPr bwMode="auto">
            <a:xfrm flipV="1">
              <a:off x="3782" y="2201"/>
              <a:ext cx="182" cy="4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6" name="Group 38"/>
          <p:cNvGrpSpPr>
            <a:grpSpLocks/>
          </p:cNvGrpSpPr>
          <p:nvPr/>
        </p:nvGrpSpPr>
        <p:grpSpPr bwMode="auto">
          <a:xfrm>
            <a:off x="6738938" y="3089275"/>
            <a:ext cx="838200" cy="1604963"/>
            <a:chOff x="4245" y="1946"/>
            <a:chExt cx="528" cy="1011"/>
          </a:xfrm>
        </p:grpSpPr>
        <p:sp>
          <p:nvSpPr>
            <p:cNvPr id="155661" name="Rectangle 26"/>
            <p:cNvSpPr>
              <a:spLocks noChangeArrowheads="1"/>
            </p:cNvSpPr>
            <p:nvPr/>
          </p:nvSpPr>
          <p:spPr bwMode="auto">
            <a:xfrm>
              <a:off x="4245" y="2784"/>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granum</a:t>
              </a:r>
              <a:endParaRPr lang="en-US" b="1">
                <a:solidFill>
                  <a:srgbClr val="40458C"/>
                </a:solidFill>
              </a:endParaRPr>
            </a:p>
          </p:txBody>
        </p:sp>
        <p:sp>
          <p:nvSpPr>
            <p:cNvPr id="155662" name="Freeform 32"/>
            <p:cNvSpPr>
              <a:spLocks/>
            </p:cNvSpPr>
            <p:nvPr/>
          </p:nvSpPr>
          <p:spPr bwMode="auto">
            <a:xfrm>
              <a:off x="4276" y="1946"/>
              <a:ext cx="59" cy="343"/>
            </a:xfrm>
            <a:custGeom>
              <a:avLst/>
              <a:gdLst>
                <a:gd name="T0" fmla="*/ 16 w 80"/>
                <a:gd name="T1" fmla="*/ 0 h 432"/>
                <a:gd name="T2" fmla="*/ 32 w 80"/>
                <a:gd name="T3" fmla="*/ 0 h 432"/>
                <a:gd name="T4" fmla="*/ 32 w 80"/>
                <a:gd name="T5" fmla="*/ 216 h 432"/>
                <a:gd name="T6" fmla="*/ 0 w 80"/>
                <a:gd name="T7" fmla="*/ 216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32">
                  <a:moveTo>
                    <a:pt x="40" y="0"/>
                  </a:moveTo>
                  <a:lnTo>
                    <a:pt x="80" y="0"/>
                  </a:lnTo>
                  <a:lnTo>
                    <a:pt x="80" y="432"/>
                  </a:lnTo>
                  <a:lnTo>
                    <a:pt x="0"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63" name="Line 33"/>
            <p:cNvSpPr>
              <a:spLocks noChangeShapeType="1"/>
            </p:cNvSpPr>
            <p:nvPr/>
          </p:nvSpPr>
          <p:spPr bwMode="auto">
            <a:xfrm flipH="1" flipV="1">
              <a:off x="4337" y="2109"/>
              <a:ext cx="146" cy="7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4" name="Group 36"/>
          <p:cNvGrpSpPr>
            <a:grpSpLocks/>
          </p:cNvGrpSpPr>
          <p:nvPr/>
        </p:nvGrpSpPr>
        <p:grpSpPr bwMode="auto">
          <a:xfrm>
            <a:off x="4203700" y="3217863"/>
            <a:ext cx="1533525" cy="681037"/>
            <a:chOff x="2648" y="2027"/>
            <a:chExt cx="966" cy="429"/>
          </a:xfrm>
        </p:grpSpPr>
        <p:sp>
          <p:nvSpPr>
            <p:cNvPr id="155659" name="Rectangle 25"/>
            <p:cNvSpPr>
              <a:spLocks noChangeArrowheads="1"/>
            </p:cNvSpPr>
            <p:nvPr/>
          </p:nvSpPr>
          <p:spPr bwMode="auto">
            <a:xfrm>
              <a:off x="2648" y="2027"/>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stroma</a:t>
              </a:r>
              <a:endParaRPr lang="en-US" b="1">
                <a:solidFill>
                  <a:srgbClr val="40458C"/>
                </a:solidFill>
              </a:endParaRPr>
            </a:p>
          </p:txBody>
        </p:sp>
        <p:sp>
          <p:nvSpPr>
            <p:cNvPr id="155660" name="Line 34"/>
            <p:cNvSpPr>
              <a:spLocks noChangeShapeType="1"/>
            </p:cNvSpPr>
            <p:nvPr/>
          </p:nvSpPr>
          <p:spPr bwMode="auto">
            <a:xfrm>
              <a:off x="3144" y="2165"/>
              <a:ext cx="470" cy="2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487589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83333">
                                            <p:txEl>
                                              <p:pRg st="0" end="0"/>
                                            </p:txEl>
                                          </p:spTgt>
                                        </p:tgtEl>
                                        <p:attrNameLst>
                                          <p:attrName>style.visibility</p:attrName>
                                        </p:attrNameLst>
                                      </p:cBhvr>
                                      <p:to>
                                        <p:strVal val="visible"/>
                                      </p:to>
                                    </p:set>
                                    <p:anim calcmode="lin" valueType="num">
                                      <p:cBhvr additive="base">
                                        <p:cTn id="7" dur="500" fill="hold"/>
                                        <p:tgtEl>
                                          <p:spTgt spid="4833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333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3333">
                                            <p:txEl>
                                              <p:pRg st="1" end="1"/>
                                            </p:txEl>
                                          </p:spTgt>
                                        </p:tgtEl>
                                        <p:attrNameLst>
                                          <p:attrName>style.visibility</p:attrName>
                                        </p:attrNameLst>
                                      </p:cBhvr>
                                      <p:to>
                                        <p:strVal val="visible"/>
                                      </p:to>
                                    </p:set>
                                    <p:anim calcmode="lin" valueType="num">
                                      <p:cBhvr additive="base">
                                        <p:cTn id="13" dur="500" fill="hold"/>
                                        <p:tgtEl>
                                          <p:spTgt spid="4833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333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83363"/>
                                        </p:tgtEl>
                                        <p:attrNameLst>
                                          <p:attrName>style.visibility</p:attrName>
                                        </p:attrNameLst>
                                      </p:cBhvr>
                                      <p:to>
                                        <p:strVal val="visible"/>
                                      </p:to>
                                    </p:set>
                                    <p:animEffect transition="in" filter="wipe(left)">
                                      <p:cBhvr>
                                        <p:cTn id="19" dur="500"/>
                                        <p:tgtEl>
                                          <p:spTgt spid="483363"/>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nodeType="clickEffect">
                                  <p:stCondLst>
                                    <p:cond delay="0"/>
                                  </p:stCondLst>
                                  <p:childTnLst>
                                    <p:set>
                                      <p:cBhvr>
                                        <p:cTn id="23" dur="1" fill="hold">
                                          <p:stCondLst>
                                            <p:cond delay="0"/>
                                          </p:stCondLst>
                                        </p:cTn>
                                        <p:tgtEl>
                                          <p:spTgt spid="483365"/>
                                        </p:tgtEl>
                                        <p:attrNameLst>
                                          <p:attrName>style.visibility</p:attrName>
                                        </p:attrNameLst>
                                      </p:cBhvr>
                                      <p:to>
                                        <p:strVal val="visible"/>
                                      </p:to>
                                    </p:set>
                                    <p:animEffect transition="in" filter="wipe(right)">
                                      <p:cBhvr>
                                        <p:cTn id="24" dur="500"/>
                                        <p:tgtEl>
                                          <p:spTgt spid="483365"/>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83333">
                                            <p:txEl>
                                              <p:pRg st="2" end="2"/>
                                            </p:txEl>
                                          </p:spTgt>
                                        </p:tgtEl>
                                        <p:attrNameLst>
                                          <p:attrName>style.visibility</p:attrName>
                                        </p:attrNameLst>
                                      </p:cBhvr>
                                      <p:to>
                                        <p:strVal val="visible"/>
                                      </p:to>
                                    </p:set>
                                    <p:anim calcmode="lin" valueType="num">
                                      <p:cBhvr additive="base">
                                        <p:cTn id="29" dur="500" fill="hold"/>
                                        <p:tgtEl>
                                          <p:spTgt spid="48333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8333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83333">
                                            <p:txEl>
                                              <p:pRg st="3" end="3"/>
                                            </p:txEl>
                                          </p:spTgt>
                                        </p:tgtEl>
                                        <p:attrNameLst>
                                          <p:attrName>style.visibility</p:attrName>
                                        </p:attrNameLst>
                                      </p:cBhvr>
                                      <p:to>
                                        <p:strVal val="visible"/>
                                      </p:to>
                                    </p:set>
                                    <p:anim calcmode="lin" valueType="num">
                                      <p:cBhvr additive="base">
                                        <p:cTn id="35" dur="500" fill="hold"/>
                                        <p:tgtEl>
                                          <p:spTgt spid="48333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8333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83364"/>
                                        </p:tgtEl>
                                        <p:attrNameLst>
                                          <p:attrName>style.visibility</p:attrName>
                                        </p:attrNameLst>
                                      </p:cBhvr>
                                      <p:to>
                                        <p:strVal val="visible"/>
                                      </p:to>
                                    </p:set>
                                    <p:animEffect transition="in" filter="wipe(left)">
                                      <p:cBhvr>
                                        <p:cTn id="41" dur="500"/>
                                        <p:tgtEl>
                                          <p:spTgt spid="483364"/>
                                        </p:tgtEl>
                                      </p:cBhvr>
                                    </p:animEffect>
                                  </p:childTnLst>
                                  <p:subTnLst>
                                    <p:audio>
                                      <p:cMediaNode>
                                        <p:cTn display="0" masterRel="sameClick">
                                          <p:stCondLst>
                                            <p:cond evt="begin" delay="0">
                                              <p:tn val="39"/>
                                            </p:cond>
                                          </p:stCondLst>
                                          <p:endCondLst>
                                            <p:cond evt="onStopAudio" delay="0">
                                              <p:tgtEl>
                                                <p:sldTgt/>
                                              </p:tgtEl>
                                            </p:cond>
                                          </p:endCondLst>
                                        </p:cTn>
                                        <p:tgtEl>
                                          <p:sndTgt r:embed="rId4" name="Pencil Che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83333">
                                            <p:txEl>
                                              <p:pRg st="4" end="4"/>
                                            </p:txEl>
                                          </p:spTgt>
                                        </p:tgtEl>
                                        <p:attrNameLst>
                                          <p:attrName>style.visibility</p:attrName>
                                        </p:attrNameLst>
                                      </p:cBhvr>
                                      <p:to>
                                        <p:strVal val="visible"/>
                                      </p:to>
                                    </p:set>
                                    <p:anim calcmode="lin" valueType="num">
                                      <p:cBhvr additive="base">
                                        <p:cTn id="46" dur="500" fill="hold"/>
                                        <p:tgtEl>
                                          <p:spTgt spid="483333">
                                            <p:txEl>
                                              <p:pRg st="4" end="4"/>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8333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483367"/>
                                        </p:tgtEl>
                                        <p:attrNameLst>
                                          <p:attrName>style.visibility</p:attrName>
                                        </p:attrNameLst>
                                      </p:cBhvr>
                                      <p:to>
                                        <p:strVal val="visible"/>
                                      </p:to>
                                    </p:set>
                                    <p:animEffect transition="in" filter="wipe(down)">
                                      <p:cBhvr>
                                        <p:cTn id="52" dur="500"/>
                                        <p:tgtEl>
                                          <p:spTgt spid="483367"/>
                                        </p:tgtEl>
                                      </p:cBhvr>
                                    </p:animEffect>
                                  </p:childTnLst>
                                  <p:subTnLst>
                                    <p:audio>
                                      <p:cMediaNode>
                                        <p:cTn display="0" masterRel="sameClick">
                                          <p:stCondLst>
                                            <p:cond evt="begin" delay="0">
                                              <p:tn val="50"/>
                                            </p:cond>
                                          </p:stCondLst>
                                          <p:endCondLst>
                                            <p:cond evt="onStopAudio" delay="0">
                                              <p:tgtEl>
                                                <p:sldTgt/>
                                              </p:tgtEl>
                                            </p:cond>
                                          </p:endCondLst>
                                        </p:cTn>
                                        <p:tgtEl>
                                          <p:sndTgt r:embed="rId4" name="Pencil Check"/>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83333">
                                            <p:txEl>
                                              <p:pRg st="5" end="5"/>
                                            </p:txEl>
                                          </p:spTgt>
                                        </p:tgtEl>
                                        <p:attrNameLst>
                                          <p:attrName>style.visibility</p:attrName>
                                        </p:attrNameLst>
                                      </p:cBhvr>
                                      <p:to>
                                        <p:strVal val="visible"/>
                                      </p:to>
                                    </p:set>
                                    <p:anim calcmode="lin" valueType="num">
                                      <p:cBhvr additive="base">
                                        <p:cTn id="57" dur="500" fill="hold"/>
                                        <p:tgtEl>
                                          <p:spTgt spid="483333">
                                            <p:txEl>
                                              <p:pRg st="5" end="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48333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483366"/>
                                        </p:tgtEl>
                                        <p:attrNameLst>
                                          <p:attrName>style.visibility</p:attrName>
                                        </p:attrNameLst>
                                      </p:cBhvr>
                                      <p:to>
                                        <p:strVal val="visible"/>
                                      </p:to>
                                    </p:set>
                                    <p:animEffect transition="in" filter="wipe(down)">
                                      <p:cBhvr>
                                        <p:cTn id="63" dur="500"/>
                                        <p:tgtEl>
                                          <p:spTgt spid="483366"/>
                                        </p:tgtEl>
                                      </p:cBhvr>
                                    </p:animEffect>
                                  </p:childTnLst>
                                  <p:subTnLst>
                                    <p:audio>
                                      <p:cMediaNode>
                                        <p:cTn display="0" masterRel="sameClick">
                                          <p:stCondLst>
                                            <p:cond evt="begin" delay="0">
                                              <p:tn val="61"/>
                                            </p:cond>
                                          </p:stCondLst>
                                          <p:endCondLst>
                                            <p:cond evt="onStopAudio" delay="0">
                                              <p:tgtEl>
                                                <p:sldTgt/>
                                              </p:tgtEl>
                                            </p:cond>
                                          </p:endCondLst>
                                        </p:cTn>
                                        <p:tgtEl>
                                          <p:sndTgt r:embed="rId4" name="Pencil Check"/>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483333">
                                            <p:txEl>
                                              <p:pRg st="6" end="6"/>
                                            </p:txEl>
                                          </p:spTgt>
                                        </p:tgtEl>
                                        <p:attrNameLst>
                                          <p:attrName>style.visibility</p:attrName>
                                        </p:attrNameLst>
                                      </p:cBhvr>
                                      <p:to>
                                        <p:strVal val="visible"/>
                                      </p:to>
                                    </p:set>
                                    <p:anim calcmode="lin" valueType="num">
                                      <p:cBhvr additive="base">
                                        <p:cTn id="68" dur="500" fill="hold"/>
                                        <p:tgtEl>
                                          <p:spTgt spid="483333">
                                            <p:txEl>
                                              <p:pRg st="6" end="6"/>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48333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3" name="Whoosh"/>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483333">
                                            <p:txEl>
                                              <p:pRg st="7" end="7"/>
                                            </p:txEl>
                                          </p:spTgt>
                                        </p:tgtEl>
                                        <p:attrNameLst>
                                          <p:attrName>style.visibility</p:attrName>
                                        </p:attrNameLst>
                                      </p:cBhvr>
                                      <p:to>
                                        <p:strVal val="visible"/>
                                      </p:to>
                                    </p:set>
                                    <p:anim calcmode="lin" valueType="num">
                                      <p:cBhvr additive="base">
                                        <p:cTn id="74" dur="500" fill="hold"/>
                                        <p:tgtEl>
                                          <p:spTgt spid="483333">
                                            <p:txEl>
                                              <p:pRg st="7" end="7"/>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48333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3" name="Whoosh"/>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8" fill="hold" grpId="0" nodeType="clickEffect">
                                  <p:stCondLst>
                                    <p:cond delay="0"/>
                                  </p:stCondLst>
                                  <p:childTnLst>
                                    <p:set>
                                      <p:cBhvr>
                                        <p:cTn id="79" dur="1" fill="hold">
                                          <p:stCondLst>
                                            <p:cond delay="0"/>
                                          </p:stCondLst>
                                        </p:cTn>
                                        <p:tgtEl>
                                          <p:spTgt spid="483333">
                                            <p:txEl>
                                              <p:pRg st="8" end="8"/>
                                            </p:txEl>
                                          </p:spTgt>
                                        </p:tgtEl>
                                        <p:attrNameLst>
                                          <p:attrName>style.visibility</p:attrName>
                                        </p:attrNameLst>
                                      </p:cBhvr>
                                      <p:to>
                                        <p:strVal val="visible"/>
                                      </p:to>
                                    </p:set>
                                    <p:anim calcmode="lin" valueType="num">
                                      <p:cBhvr additive="base">
                                        <p:cTn id="80" dur="500" fill="hold"/>
                                        <p:tgtEl>
                                          <p:spTgt spid="483333">
                                            <p:txEl>
                                              <p:pRg st="8" end="8"/>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48333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483333">
                                            <p:txEl>
                                              <p:pRg st="9" end="9"/>
                                            </p:txEl>
                                          </p:spTgt>
                                        </p:tgtEl>
                                        <p:attrNameLst>
                                          <p:attrName>style.visibility</p:attrName>
                                        </p:attrNameLst>
                                      </p:cBhvr>
                                      <p:to>
                                        <p:strVal val="visible"/>
                                      </p:to>
                                    </p:set>
                                    <p:anim calcmode="lin" valueType="num">
                                      <p:cBhvr additive="base">
                                        <p:cTn id="86" dur="500" fill="hold"/>
                                        <p:tgtEl>
                                          <p:spTgt spid="483333">
                                            <p:txEl>
                                              <p:pRg st="9" end="9"/>
                                            </p:txEl>
                                          </p:spTgt>
                                        </p:tgtEl>
                                        <p:attrNameLst>
                                          <p:attrName>ppt_x</p:attrName>
                                        </p:attrNameLst>
                                      </p:cBhvr>
                                      <p:tavLst>
                                        <p:tav tm="0">
                                          <p:val>
                                            <p:strVal val="0-#ppt_w/2"/>
                                          </p:val>
                                        </p:tav>
                                        <p:tav tm="100000">
                                          <p:val>
                                            <p:strVal val="#ppt_x"/>
                                          </p:val>
                                        </p:tav>
                                      </p:tavLst>
                                    </p:anim>
                                    <p:anim calcmode="lin" valueType="num">
                                      <p:cBhvr additive="base">
                                        <p:cTn id="87" dur="500" fill="hold"/>
                                        <p:tgtEl>
                                          <p:spTgt spid="48333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ChangeArrowheads="1"/>
          </p:cNvSpPr>
          <p:nvPr/>
        </p:nvSpPr>
        <p:spPr bwMode="auto">
          <a:xfrm>
            <a:off x="158750" y="6326188"/>
            <a:ext cx="1412875" cy="531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55652" name="Rectangle 6"/>
          <p:cNvSpPr>
            <a:spLocks noGrp="1" noChangeArrowheads="1"/>
          </p:cNvSpPr>
          <p:nvPr>
            <p:ph type="title"/>
          </p:nvPr>
        </p:nvSpPr>
        <p:spPr>
          <a:xfrm>
            <a:off x="158750" y="-20254"/>
            <a:ext cx="9144000" cy="1143000"/>
          </a:xfrm>
        </p:spPr>
        <p:txBody>
          <a:bodyPr/>
          <a:lstStyle/>
          <a:p>
            <a:pPr eaLnBrk="1" hangingPunct="1"/>
            <a:r>
              <a:rPr lang="en-US" dirty="0">
                <a:latin typeface="Arial" charset="0"/>
              </a:rPr>
              <a:t>Plant structure </a:t>
            </a:r>
          </a:p>
        </p:txBody>
      </p:sp>
      <p:pic>
        <p:nvPicPr>
          <p:cNvPr id="155653" name="Picture 22" descr="10_02bb"/>
          <p:cNvPicPr>
            <a:picLocks noChangeAspect="1" noChangeArrowheads="1"/>
          </p:cNvPicPr>
          <p:nvPr/>
        </p:nvPicPr>
        <p:blipFill>
          <a:blip r:embed="rId4">
            <a:extLst>
              <a:ext uri="{28A0092B-C50C-407E-A947-70E740481C1C}">
                <a14:useLocalDpi xmlns:a14="http://schemas.microsoft.com/office/drawing/2010/main" val="0"/>
              </a:ext>
            </a:extLst>
          </a:blip>
          <a:srcRect l="13499" t="4500" r="33749" b="1500"/>
          <a:stretch>
            <a:fillRect/>
          </a:stretch>
        </p:blipFill>
        <p:spPr bwMode="auto">
          <a:xfrm>
            <a:off x="2438643" y="1164556"/>
            <a:ext cx="4265868" cy="569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83363" name="Group 35"/>
          <p:cNvGrpSpPr>
            <a:grpSpLocks/>
          </p:cNvGrpSpPr>
          <p:nvPr/>
        </p:nvGrpSpPr>
        <p:grpSpPr bwMode="auto">
          <a:xfrm>
            <a:off x="845367" y="1200617"/>
            <a:ext cx="2057746" cy="457200"/>
            <a:chOff x="3169" y="1175"/>
            <a:chExt cx="1418" cy="288"/>
          </a:xfrm>
        </p:grpSpPr>
        <p:sp>
          <p:nvSpPr>
            <p:cNvPr id="155668" name="Rectangle 23"/>
            <p:cNvSpPr>
              <a:spLocks noChangeArrowheads="1"/>
            </p:cNvSpPr>
            <p:nvPr/>
          </p:nvSpPr>
          <p:spPr bwMode="auto">
            <a:xfrm>
              <a:off x="3169" y="1175"/>
              <a:ext cx="116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dirty="0">
                  <a:solidFill>
                    <a:srgbClr val="FFFFFF"/>
                  </a:solidFill>
                </a:rPr>
                <a:t>outer membrane</a:t>
              </a:r>
            </a:p>
          </p:txBody>
        </p:sp>
        <p:sp>
          <p:nvSpPr>
            <p:cNvPr id="155669" name="Line 28"/>
            <p:cNvSpPr>
              <a:spLocks noChangeShapeType="1"/>
            </p:cNvSpPr>
            <p:nvPr/>
          </p:nvSpPr>
          <p:spPr bwMode="auto">
            <a:xfrm>
              <a:off x="4170" y="1292"/>
              <a:ext cx="417"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5" name="Group 37"/>
          <p:cNvGrpSpPr>
            <a:grpSpLocks/>
          </p:cNvGrpSpPr>
          <p:nvPr/>
        </p:nvGrpSpPr>
        <p:grpSpPr bwMode="auto">
          <a:xfrm>
            <a:off x="5496373" y="1608238"/>
            <a:ext cx="1778000" cy="649288"/>
            <a:chOff x="4640" y="1426"/>
            <a:chExt cx="1120" cy="409"/>
          </a:xfrm>
        </p:grpSpPr>
        <p:sp>
          <p:nvSpPr>
            <p:cNvPr id="155666" name="Rectangle 24"/>
            <p:cNvSpPr>
              <a:spLocks noChangeArrowheads="1"/>
            </p:cNvSpPr>
            <p:nvPr/>
          </p:nvSpPr>
          <p:spPr bwMode="auto">
            <a:xfrm>
              <a:off x="4640" y="1426"/>
              <a:ext cx="1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dirty="0">
                  <a:solidFill>
                    <a:srgbClr val="000000"/>
                  </a:solidFill>
                </a:rPr>
                <a:t>inner membrane</a:t>
              </a:r>
              <a:endParaRPr lang="en-US" b="1" dirty="0">
                <a:solidFill>
                  <a:srgbClr val="40458C"/>
                </a:solidFill>
              </a:endParaRPr>
            </a:p>
          </p:txBody>
        </p:sp>
        <p:sp>
          <p:nvSpPr>
            <p:cNvPr id="155667" name="Line 29"/>
            <p:cNvSpPr>
              <a:spLocks noChangeShapeType="1"/>
            </p:cNvSpPr>
            <p:nvPr/>
          </p:nvSpPr>
          <p:spPr bwMode="auto">
            <a:xfrm flipH="1">
              <a:off x="4661" y="1601"/>
              <a:ext cx="310" cy="2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7" name="Group 39"/>
          <p:cNvGrpSpPr>
            <a:grpSpLocks/>
          </p:cNvGrpSpPr>
          <p:nvPr/>
        </p:nvGrpSpPr>
        <p:grpSpPr bwMode="auto">
          <a:xfrm>
            <a:off x="2275693" y="2753494"/>
            <a:ext cx="1003300" cy="1012825"/>
            <a:chOff x="3513" y="2201"/>
            <a:chExt cx="632" cy="638"/>
          </a:xfrm>
        </p:grpSpPr>
        <p:sp>
          <p:nvSpPr>
            <p:cNvPr id="155664" name="Rectangle 27"/>
            <p:cNvSpPr>
              <a:spLocks noChangeArrowheads="1"/>
            </p:cNvSpPr>
            <p:nvPr/>
          </p:nvSpPr>
          <p:spPr bwMode="auto">
            <a:xfrm>
              <a:off x="3513" y="2666"/>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thylakoid</a:t>
              </a:r>
              <a:endParaRPr lang="en-US" b="1">
                <a:solidFill>
                  <a:srgbClr val="40458C"/>
                </a:solidFill>
              </a:endParaRPr>
            </a:p>
          </p:txBody>
        </p:sp>
        <p:sp>
          <p:nvSpPr>
            <p:cNvPr id="155665" name="Line 30"/>
            <p:cNvSpPr>
              <a:spLocks noChangeShapeType="1"/>
            </p:cNvSpPr>
            <p:nvPr/>
          </p:nvSpPr>
          <p:spPr bwMode="auto">
            <a:xfrm flipV="1">
              <a:off x="3782" y="2201"/>
              <a:ext cx="182" cy="49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6" name="Group 38"/>
          <p:cNvGrpSpPr>
            <a:grpSpLocks/>
          </p:cNvGrpSpPr>
          <p:nvPr/>
        </p:nvGrpSpPr>
        <p:grpSpPr bwMode="auto">
          <a:xfrm>
            <a:off x="4350889" y="2161357"/>
            <a:ext cx="838200" cy="1604963"/>
            <a:chOff x="4245" y="1946"/>
            <a:chExt cx="528" cy="1011"/>
          </a:xfrm>
        </p:grpSpPr>
        <p:sp>
          <p:nvSpPr>
            <p:cNvPr id="155661" name="Rectangle 26"/>
            <p:cNvSpPr>
              <a:spLocks noChangeArrowheads="1"/>
            </p:cNvSpPr>
            <p:nvPr/>
          </p:nvSpPr>
          <p:spPr bwMode="auto">
            <a:xfrm>
              <a:off x="4245" y="2784"/>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granum</a:t>
              </a:r>
              <a:endParaRPr lang="en-US" b="1">
                <a:solidFill>
                  <a:srgbClr val="40458C"/>
                </a:solidFill>
              </a:endParaRPr>
            </a:p>
          </p:txBody>
        </p:sp>
        <p:sp>
          <p:nvSpPr>
            <p:cNvPr id="155662" name="Freeform 32"/>
            <p:cNvSpPr>
              <a:spLocks/>
            </p:cNvSpPr>
            <p:nvPr/>
          </p:nvSpPr>
          <p:spPr bwMode="auto">
            <a:xfrm>
              <a:off x="4276" y="1946"/>
              <a:ext cx="59" cy="343"/>
            </a:xfrm>
            <a:custGeom>
              <a:avLst/>
              <a:gdLst>
                <a:gd name="T0" fmla="*/ 16 w 80"/>
                <a:gd name="T1" fmla="*/ 0 h 432"/>
                <a:gd name="T2" fmla="*/ 32 w 80"/>
                <a:gd name="T3" fmla="*/ 0 h 432"/>
                <a:gd name="T4" fmla="*/ 32 w 80"/>
                <a:gd name="T5" fmla="*/ 216 h 432"/>
                <a:gd name="T6" fmla="*/ 0 w 80"/>
                <a:gd name="T7" fmla="*/ 216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32">
                  <a:moveTo>
                    <a:pt x="40" y="0"/>
                  </a:moveTo>
                  <a:lnTo>
                    <a:pt x="80" y="0"/>
                  </a:lnTo>
                  <a:lnTo>
                    <a:pt x="80" y="432"/>
                  </a:lnTo>
                  <a:lnTo>
                    <a:pt x="0" y="432"/>
                  </a:lnTo>
                </a:path>
              </a:pathLst>
            </a:custGeom>
            <a:noFill/>
            <a:ln w="190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5663" name="Line 33"/>
            <p:cNvSpPr>
              <a:spLocks noChangeShapeType="1"/>
            </p:cNvSpPr>
            <p:nvPr/>
          </p:nvSpPr>
          <p:spPr bwMode="auto">
            <a:xfrm flipH="1" flipV="1">
              <a:off x="4337" y="2109"/>
              <a:ext cx="146" cy="71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83364" name="Group 36"/>
          <p:cNvGrpSpPr>
            <a:grpSpLocks/>
          </p:cNvGrpSpPr>
          <p:nvPr/>
        </p:nvGrpSpPr>
        <p:grpSpPr bwMode="auto">
          <a:xfrm>
            <a:off x="889243" y="2192937"/>
            <a:ext cx="1549400" cy="681037"/>
            <a:chOff x="2638" y="2027"/>
            <a:chExt cx="976" cy="429"/>
          </a:xfrm>
        </p:grpSpPr>
        <p:sp>
          <p:nvSpPr>
            <p:cNvPr id="155659" name="Rectangle 25"/>
            <p:cNvSpPr>
              <a:spLocks noChangeArrowheads="1"/>
            </p:cNvSpPr>
            <p:nvPr/>
          </p:nvSpPr>
          <p:spPr bwMode="auto">
            <a:xfrm>
              <a:off x="2638" y="2027"/>
              <a:ext cx="50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FFFFFF"/>
                  </a:solidFill>
                </a:rPr>
                <a:t>stroma</a:t>
              </a:r>
            </a:p>
          </p:txBody>
        </p:sp>
        <p:sp>
          <p:nvSpPr>
            <p:cNvPr id="155660" name="Line 34"/>
            <p:cNvSpPr>
              <a:spLocks noChangeShapeType="1"/>
            </p:cNvSpPr>
            <p:nvPr/>
          </p:nvSpPr>
          <p:spPr bwMode="auto">
            <a:xfrm>
              <a:off x="3144" y="2165"/>
              <a:ext cx="470" cy="29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solidFill>
                  <a:srgbClr val="FFFFFF"/>
                </a:solidFill>
              </a:endParaRPr>
            </a:p>
          </p:txBody>
        </p:sp>
      </p:grpSp>
    </p:spTree>
    <p:extLst>
      <p:ext uri="{BB962C8B-B14F-4D97-AF65-F5344CB8AC3E}">
        <p14:creationId xmlns:p14="http://schemas.microsoft.com/office/powerpoint/2010/main" val="1154569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83363"/>
                                        </p:tgtEl>
                                        <p:attrNameLst>
                                          <p:attrName>style.visibility</p:attrName>
                                        </p:attrNameLst>
                                      </p:cBhvr>
                                      <p:to>
                                        <p:strVal val="visible"/>
                                      </p:to>
                                    </p:set>
                                    <p:animEffect transition="in" filter="wipe(left)">
                                      <p:cBhvr>
                                        <p:cTn id="7" dur="500"/>
                                        <p:tgtEl>
                                          <p:spTgt spid="483363"/>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83365"/>
                                        </p:tgtEl>
                                        <p:attrNameLst>
                                          <p:attrName>style.visibility</p:attrName>
                                        </p:attrNameLst>
                                      </p:cBhvr>
                                      <p:to>
                                        <p:strVal val="visible"/>
                                      </p:to>
                                    </p:set>
                                    <p:animEffect transition="in" filter="wipe(right)">
                                      <p:cBhvr>
                                        <p:cTn id="12" dur="500"/>
                                        <p:tgtEl>
                                          <p:spTgt spid="483365"/>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83364"/>
                                        </p:tgtEl>
                                        <p:attrNameLst>
                                          <p:attrName>style.visibility</p:attrName>
                                        </p:attrNameLst>
                                      </p:cBhvr>
                                      <p:to>
                                        <p:strVal val="visible"/>
                                      </p:to>
                                    </p:set>
                                    <p:animEffect transition="in" filter="wipe(left)">
                                      <p:cBhvr>
                                        <p:cTn id="17" dur="500"/>
                                        <p:tgtEl>
                                          <p:spTgt spid="483364"/>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83367"/>
                                        </p:tgtEl>
                                        <p:attrNameLst>
                                          <p:attrName>style.visibility</p:attrName>
                                        </p:attrNameLst>
                                      </p:cBhvr>
                                      <p:to>
                                        <p:strVal val="visible"/>
                                      </p:to>
                                    </p:set>
                                    <p:animEffect transition="in" filter="wipe(down)">
                                      <p:cBhvr>
                                        <p:cTn id="22" dur="500"/>
                                        <p:tgtEl>
                                          <p:spTgt spid="483367"/>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83366"/>
                                        </p:tgtEl>
                                        <p:attrNameLst>
                                          <p:attrName>style.visibility</p:attrName>
                                        </p:attrNameLst>
                                      </p:cBhvr>
                                      <p:to>
                                        <p:strVal val="visible"/>
                                      </p:to>
                                    </p:set>
                                    <p:animEffect transition="in" filter="wipe(down)">
                                      <p:cBhvr>
                                        <p:cTn id="27" dur="500"/>
                                        <p:tgtEl>
                                          <p:spTgt spid="483366"/>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6"/>
          <p:cNvSpPr>
            <a:spLocks noChangeArrowheads="1"/>
          </p:cNvSpPr>
          <p:nvPr/>
        </p:nvSpPr>
        <p:spPr bwMode="auto">
          <a:xfrm>
            <a:off x="158750" y="6326188"/>
            <a:ext cx="873125" cy="531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pic>
        <p:nvPicPr>
          <p:cNvPr id="156675" name="Picture 2"/>
          <p:cNvPicPr>
            <a:picLocks noChangeAspect="1" noChangeArrowheads="1"/>
          </p:cNvPicPr>
          <p:nvPr/>
        </p:nvPicPr>
        <p:blipFill>
          <a:blip r:embed="rId4">
            <a:extLst>
              <a:ext uri="{28A0092B-C50C-407E-A947-70E740481C1C}">
                <a14:useLocalDpi xmlns:a14="http://schemas.microsoft.com/office/drawing/2010/main" val="0"/>
              </a:ext>
            </a:extLst>
          </a:blip>
          <a:srcRect b="3253"/>
          <a:stretch>
            <a:fillRect/>
          </a:stretch>
        </p:blipFill>
        <p:spPr bwMode="auto">
          <a:xfrm>
            <a:off x="754063" y="1368425"/>
            <a:ext cx="81534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6" name="Rectangle 3"/>
          <p:cNvSpPr>
            <a:spLocks noGrp="1" noChangeArrowheads="1"/>
          </p:cNvSpPr>
          <p:nvPr>
            <p:ph type="title"/>
          </p:nvPr>
        </p:nvSpPr>
        <p:spPr>
          <a:noFill/>
        </p:spPr>
        <p:txBody>
          <a:bodyPr/>
          <a:lstStyle/>
          <a:p>
            <a:pPr eaLnBrk="1" hangingPunct="1"/>
            <a:r>
              <a:rPr lang="en-US">
                <a:latin typeface="Arial" charset="0"/>
              </a:rPr>
              <a:t>Pigments of photosynthesis </a:t>
            </a:r>
          </a:p>
        </p:txBody>
      </p:sp>
      <p:sp>
        <p:nvSpPr>
          <p:cNvPr id="391172" name="Rectangle 4" descr="Rectangle: Click to edit Master text styles&#10;Second level&#10;Third level&#10;Fourth level&#10;Fifth level"/>
          <p:cNvSpPr>
            <a:spLocks noGrp="1" noChangeArrowheads="1"/>
          </p:cNvSpPr>
          <p:nvPr>
            <p:ph type="body" idx="1"/>
          </p:nvPr>
        </p:nvSpPr>
        <p:spPr>
          <a:xfrm>
            <a:off x="754063" y="4653925"/>
            <a:ext cx="4512433" cy="1846262"/>
          </a:xfrm>
          <a:extLst>
            <a:ext uri="{909E8E84-426E-40dd-AFC4-6F175D3DCCD1}">
              <a14:hiddenFill xmlns:a14="http://schemas.microsoft.com/office/drawing/2010/main">
                <a:solidFill>
                  <a:schemeClr val="bg1"/>
                </a:solidFill>
              </a14:hiddenFill>
            </a:ext>
          </a:extLst>
        </p:spPr>
        <p:txBody>
          <a:bodyPr>
            <a:normAutofit fontScale="85000" lnSpcReduction="20000"/>
          </a:bodyPr>
          <a:lstStyle/>
          <a:p>
            <a:pPr marL="285750" indent="-285750" eaLnBrk="1" hangingPunct="1">
              <a:lnSpc>
                <a:spcPct val="90000"/>
              </a:lnSpc>
            </a:pPr>
            <a:r>
              <a:rPr lang="en-US" sz="2600" dirty="0" smtClean="0">
                <a:solidFill>
                  <a:schemeClr val="bg1"/>
                </a:solidFill>
                <a:latin typeface="Arial" charset="0"/>
              </a:rPr>
              <a:t>Chlorophylls &amp; other pigments</a:t>
            </a:r>
          </a:p>
          <a:p>
            <a:pPr lvl="1" eaLnBrk="1" hangingPunct="1">
              <a:lnSpc>
                <a:spcPct val="90000"/>
              </a:lnSpc>
            </a:pPr>
            <a:r>
              <a:rPr lang="en-US" sz="2400" dirty="0" smtClean="0">
                <a:solidFill>
                  <a:schemeClr val="bg1"/>
                </a:solidFill>
                <a:latin typeface="Arial" charset="0"/>
              </a:rPr>
              <a:t>embedded in thylakoid membrane</a:t>
            </a:r>
          </a:p>
          <a:p>
            <a:pPr lvl="1" eaLnBrk="1" hangingPunct="1">
              <a:lnSpc>
                <a:spcPct val="90000"/>
              </a:lnSpc>
            </a:pPr>
            <a:r>
              <a:rPr lang="en-US" sz="2400" dirty="0" smtClean="0">
                <a:solidFill>
                  <a:schemeClr val="bg1"/>
                </a:solidFill>
                <a:latin typeface="Arial" charset="0"/>
              </a:rPr>
              <a:t>arranged in a </a:t>
            </a:r>
            <a:r>
              <a:rPr lang="ja-JP" altLang="en-US" sz="2400" dirty="0" smtClean="0">
                <a:solidFill>
                  <a:schemeClr val="bg1"/>
                </a:solidFill>
                <a:latin typeface="Arial" charset="0"/>
              </a:rPr>
              <a:t>“</a:t>
            </a:r>
            <a:r>
              <a:rPr lang="en-US" sz="2400" u="sng" dirty="0" smtClean="0">
                <a:solidFill>
                  <a:schemeClr val="bg1"/>
                </a:solidFill>
                <a:latin typeface="Arial" charset="0"/>
              </a:rPr>
              <a:t>photosystem</a:t>
            </a:r>
            <a:r>
              <a:rPr lang="ja-JP" altLang="en-US" sz="2400" dirty="0" smtClean="0">
                <a:solidFill>
                  <a:schemeClr val="bg1"/>
                </a:solidFill>
                <a:latin typeface="Arial" charset="0"/>
              </a:rPr>
              <a:t>”</a:t>
            </a:r>
            <a:endParaRPr lang="en-US" sz="2400" dirty="0" smtClean="0">
              <a:solidFill>
                <a:schemeClr val="bg1"/>
              </a:solidFill>
              <a:latin typeface="Arial" charset="0"/>
            </a:endParaRPr>
          </a:p>
          <a:p>
            <a:pPr lvl="2" eaLnBrk="1" hangingPunct="1">
              <a:lnSpc>
                <a:spcPct val="90000"/>
              </a:lnSpc>
            </a:pPr>
            <a:r>
              <a:rPr lang="en-US" sz="2000" dirty="0" smtClean="0">
                <a:solidFill>
                  <a:schemeClr val="bg1"/>
                </a:solidFill>
                <a:latin typeface="Arial" charset="0"/>
              </a:rPr>
              <a:t>Collection of pigment molecules</a:t>
            </a:r>
          </a:p>
          <a:p>
            <a:pPr lvl="2" eaLnBrk="1" hangingPunct="1">
              <a:lnSpc>
                <a:spcPct val="90000"/>
              </a:lnSpc>
              <a:buFont typeface="Wingdings" charset="0"/>
              <a:buNone/>
            </a:pPr>
            <a:r>
              <a:rPr lang="en-US" sz="2000" dirty="0" smtClean="0">
                <a:solidFill>
                  <a:schemeClr val="bg1"/>
                </a:solidFill>
                <a:latin typeface="Arial" charset="0"/>
              </a:rPr>
              <a:t>   embedded in a protein</a:t>
            </a:r>
            <a:endParaRPr lang="en-US" sz="2000" dirty="0">
              <a:solidFill>
                <a:schemeClr val="bg1"/>
              </a:solidFill>
              <a:latin typeface="Arial" charset="0"/>
            </a:endParaRPr>
          </a:p>
        </p:txBody>
      </p:sp>
    </p:spTree>
    <p:extLst>
      <p:ext uri="{BB962C8B-B14F-4D97-AF65-F5344CB8AC3E}">
        <p14:creationId xmlns:p14="http://schemas.microsoft.com/office/powerpoint/2010/main" val="2701954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1172">
                                            <p:txEl>
                                              <p:pRg st="0" end="0"/>
                                            </p:txEl>
                                          </p:spTgt>
                                        </p:tgtEl>
                                        <p:attrNameLst>
                                          <p:attrName>style.visibility</p:attrName>
                                        </p:attrNameLst>
                                      </p:cBhvr>
                                      <p:to>
                                        <p:strVal val="visible"/>
                                      </p:to>
                                    </p:set>
                                    <p:anim calcmode="lin" valueType="num">
                                      <p:cBhvr additive="base">
                                        <p:cTn id="7" dur="500" fill="hold"/>
                                        <p:tgtEl>
                                          <p:spTgt spid="3911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11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1172">
                                            <p:txEl>
                                              <p:pRg st="1" end="1"/>
                                            </p:txEl>
                                          </p:spTgt>
                                        </p:tgtEl>
                                        <p:attrNameLst>
                                          <p:attrName>style.visibility</p:attrName>
                                        </p:attrNameLst>
                                      </p:cBhvr>
                                      <p:to>
                                        <p:strVal val="visible"/>
                                      </p:to>
                                    </p:set>
                                    <p:anim calcmode="lin" valueType="num">
                                      <p:cBhvr additive="base">
                                        <p:cTn id="13" dur="500" fill="hold"/>
                                        <p:tgtEl>
                                          <p:spTgt spid="3911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117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1172">
                                            <p:txEl>
                                              <p:pRg st="2" end="2"/>
                                            </p:txEl>
                                          </p:spTgt>
                                        </p:tgtEl>
                                        <p:attrNameLst>
                                          <p:attrName>style.visibility</p:attrName>
                                        </p:attrNameLst>
                                      </p:cBhvr>
                                      <p:to>
                                        <p:strVal val="visible"/>
                                      </p:to>
                                    </p:set>
                                    <p:anim calcmode="lin" valueType="num">
                                      <p:cBhvr additive="base">
                                        <p:cTn id="19" dur="500" fill="hold"/>
                                        <p:tgtEl>
                                          <p:spTgt spid="39117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117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91172">
                                            <p:txEl>
                                              <p:pRg st="3" end="3"/>
                                            </p:txEl>
                                          </p:spTgt>
                                        </p:tgtEl>
                                        <p:attrNameLst>
                                          <p:attrName>style.visibility</p:attrName>
                                        </p:attrNameLst>
                                      </p:cBhvr>
                                      <p:to>
                                        <p:strVal val="visible"/>
                                      </p:to>
                                    </p:set>
                                    <p:anim calcmode="lin" valueType="num">
                                      <p:cBhvr additive="base">
                                        <p:cTn id="23" dur="500" fill="hold"/>
                                        <p:tgtEl>
                                          <p:spTgt spid="39117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117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91172">
                                            <p:txEl>
                                              <p:pRg st="4" end="4"/>
                                            </p:txEl>
                                          </p:spTgt>
                                        </p:tgtEl>
                                        <p:attrNameLst>
                                          <p:attrName>style.visibility</p:attrName>
                                        </p:attrNameLst>
                                      </p:cBhvr>
                                      <p:to>
                                        <p:strVal val="visible"/>
                                      </p:to>
                                    </p:set>
                                    <p:anim calcmode="lin" valueType="num">
                                      <p:cBhvr additive="base">
                                        <p:cTn id="27" dur="500" fill="hold"/>
                                        <p:tgtEl>
                                          <p:spTgt spid="391172">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117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02" y="17093"/>
            <a:ext cx="9069298" cy="1143000"/>
          </a:xfrm>
        </p:spPr>
        <p:txBody>
          <a:bodyPr>
            <a:normAutofit fontScale="90000"/>
          </a:bodyPr>
          <a:lstStyle/>
          <a:p>
            <a:r>
              <a:rPr lang="en-US" b="1" dirty="0" smtClean="0"/>
              <a:t>Two Processes of photosynthesis</a:t>
            </a:r>
            <a:endParaRPr lang="en-US" b="1" dirty="0"/>
          </a:p>
        </p:txBody>
      </p:sp>
      <p:sp>
        <p:nvSpPr>
          <p:cNvPr id="5" name="Content Placeholder 4"/>
          <p:cNvSpPr>
            <a:spLocks noGrp="1"/>
          </p:cNvSpPr>
          <p:nvPr>
            <p:ph sz="quarter" idx="13"/>
          </p:nvPr>
        </p:nvSpPr>
        <p:spPr>
          <a:xfrm>
            <a:off x="149404" y="975974"/>
            <a:ext cx="4482124" cy="3877056"/>
          </a:xfrm>
        </p:spPr>
        <p:txBody>
          <a:bodyPr>
            <a:noAutofit/>
          </a:bodyPr>
          <a:lstStyle/>
          <a:p>
            <a:r>
              <a:rPr lang="en-US" sz="3200" u="sng" dirty="0">
                <a:solidFill>
                  <a:srgbClr val="CC0000"/>
                </a:solidFill>
                <a:latin typeface="Arial" charset="0"/>
              </a:rPr>
              <a:t>Light reactions</a:t>
            </a:r>
            <a:endParaRPr lang="en-US" sz="3200" dirty="0">
              <a:latin typeface="Arial" charset="0"/>
            </a:endParaRPr>
          </a:p>
          <a:p>
            <a:pPr lvl="1"/>
            <a:r>
              <a:rPr lang="en-US" sz="3200" u="sng" dirty="0">
                <a:solidFill>
                  <a:srgbClr val="FFFFFF"/>
                </a:solidFill>
                <a:latin typeface="Arial" charset="0"/>
              </a:rPr>
              <a:t>light-dependent reactions</a:t>
            </a:r>
            <a:endParaRPr lang="en-US" sz="3200" dirty="0">
              <a:solidFill>
                <a:srgbClr val="FFFFFF"/>
              </a:solidFill>
              <a:latin typeface="Arial" charset="0"/>
            </a:endParaRPr>
          </a:p>
          <a:p>
            <a:pPr lvl="1"/>
            <a:r>
              <a:rPr lang="en-US" sz="3200" u="sng" dirty="0">
                <a:solidFill>
                  <a:srgbClr val="FFFFFF"/>
                </a:solidFill>
                <a:latin typeface="Arial" charset="0"/>
              </a:rPr>
              <a:t>energy conversion reactions</a:t>
            </a:r>
            <a:endParaRPr lang="en-US" sz="3200" dirty="0">
              <a:solidFill>
                <a:srgbClr val="FFFFFF"/>
              </a:solidFill>
              <a:latin typeface="Arial" charset="0"/>
            </a:endParaRPr>
          </a:p>
          <a:p>
            <a:pPr lvl="2"/>
            <a:r>
              <a:rPr lang="en-US" sz="3200" dirty="0">
                <a:latin typeface="Arial" charset="0"/>
              </a:rPr>
              <a:t>convert solar energy to chemical energy</a:t>
            </a:r>
          </a:p>
          <a:p>
            <a:pPr lvl="2"/>
            <a:r>
              <a:rPr lang="en-US" sz="3200" dirty="0">
                <a:latin typeface="Arial" charset="0"/>
              </a:rPr>
              <a:t>ATP &amp; NADPH</a:t>
            </a:r>
          </a:p>
          <a:p>
            <a:pPr marL="68580" indent="0">
              <a:buNone/>
            </a:pPr>
            <a:endParaRPr lang="en-US" sz="3200" dirty="0"/>
          </a:p>
        </p:txBody>
      </p:sp>
      <p:sp>
        <p:nvSpPr>
          <p:cNvPr id="6" name="Content Placeholder 5"/>
          <p:cNvSpPr>
            <a:spLocks noGrp="1"/>
          </p:cNvSpPr>
          <p:nvPr>
            <p:ph sz="quarter" idx="14"/>
          </p:nvPr>
        </p:nvSpPr>
        <p:spPr>
          <a:xfrm>
            <a:off x="4220667" y="807909"/>
            <a:ext cx="4923333" cy="3877056"/>
          </a:xfrm>
        </p:spPr>
        <p:txBody>
          <a:bodyPr>
            <a:noAutofit/>
          </a:bodyPr>
          <a:lstStyle/>
          <a:p>
            <a:r>
              <a:rPr lang="en-US" sz="3200" u="sng" dirty="0">
                <a:solidFill>
                  <a:srgbClr val="CC0000"/>
                </a:solidFill>
                <a:latin typeface="Arial" charset="0"/>
              </a:rPr>
              <a:t>Calvin cycle</a:t>
            </a:r>
            <a:endParaRPr lang="en-US" sz="3200" dirty="0">
              <a:latin typeface="Arial" charset="0"/>
            </a:endParaRPr>
          </a:p>
          <a:p>
            <a:pPr lvl="1"/>
            <a:r>
              <a:rPr lang="en-US" sz="3200" u="sng" dirty="0">
                <a:solidFill>
                  <a:srgbClr val="FFFFFF"/>
                </a:solidFill>
                <a:latin typeface="Arial" charset="0"/>
              </a:rPr>
              <a:t>light-independent reactions</a:t>
            </a:r>
            <a:endParaRPr lang="en-US" sz="3200" dirty="0">
              <a:solidFill>
                <a:srgbClr val="FFFFFF"/>
              </a:solidFill>
              <a:latin typeface="Arial" charset="0"/>
            </a:endParaRPr>
          </a:p>
          <a:p>
            <a:pPr lvl="1"/>
            <a:r>
              <a:rPr lang="en-US" sz="3200" u="sng" dirty="0">
                <a:solidFill>
                  <a:srgbClr val="FFFFFF"/>
                </a:solidFill>
                <a:latin typeface="Arial" charset="0"/>
              </a:rPr>
              <a:t>sugar building reactions</a:t>
            </a:r>
            <a:endParaRPr lang="en-US" sz="3200" dirty="0">
              <a:solidFill>
                <a:srgbClr val="FFFFFF"/>
              </a:solidFill>
              <a:latin typeface="Arial" charset="0"/>
            </a:endParaRPr>
          </a:p>
          <a:p>
            <a:pPr lvl="2"/>
            <a:r>
              <a:rPr lang="en-US" sz="3200" dirty="0">
                <a:latin typeface="Arial" charset="0"/>
              </a:rPr>
              <a:t>uses chemical energy (ATP &amp; NADPH) to reduce CO</a:t>
            </a:r>
            <a:r>
              <a:rPr lang="en-US" sz="3200" baseline="-25000" dirty="0">
                <a:latin typeface="Arial" charset="0"/>
              </a:rPr>
              <a:t>2</a:t>
            </a:r>
            <a:r>
              <a:rPr lang="en-US" sz="3200" dirty="0">
                <a:latin typeface="Arial" charset="0"/>
              </a:rPr>
              <a:t> &amp; synthesize C</a:t>
            </a:r>
            <a:r>
              <a:rPr lang="en-US" sz="3200" baseline="-25000" dirty="0">
                <a:latin typeface="Arial" charset="0"/>
              </a:rPr>
              <a:t>6</a:t>
            </a:r>
            <a:r>
              <a:rPr lang="en-US" sz="3200" dirty="0">
                <a:latin typeface="Arial" charset="0"/>
              </a:rPr>
              <a:t>H</a:t>
            </a:r>
            <a:r>
              <a:rPr lang="en-US" sz="3200" baseline="-25000" dirty="0">
                <a:latin typeface="Arial" charset="0"/>
              </a:rPr>
              <a:t>12</a:t>
            </a:r>
            <a:r>
              <a:rPr lang="en-US" sz="3200" dirty="0">
                <a:latin typeface="Arial" charset="0"/>
              </a:rPr>
              <a:t>O</a:t>
            </a:r>
            <a:r>
              <a:rPr lang="en-US" sz="3200" baseline="-25000" dirty="0">
                <a:latin typeface="Arial" charset="0"/>
              </a:rPr>
              <a:t>6</a:t>
            </a:r>
            <a:endParaRPr lang="en-US" sz="3200" dirty="0">
              <a:latin typeface="Arial" charset="0"/>
            </a:endParaRPr>
          </a:p>
          <a:p>
            <a:pPr marL="68580" indent="0">
              <a:buNone/>
            </a:pPr>
            <a:endParaRPr lang="en-US" sz="3200" dirty="0"/>
          </a:p>
        </p:txBody>
      </p:sp>
    </p:spTree>
    <p:extLst>
      <p:ext uri="{BB962C8B-B14F-4D97-AF65-F5344CB8AC3E}">
        <p14:creationId xmlns:p14="http://schemas.microsoft.com/office/powerpoint/2010/main" val="1002832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12"/>
          <p:cNvSpPr>
            <a:spLocks noChangeArrowheads="1"/>
          </p:cNvSpPr>
          <p:nvPr/>
        </p:nvSpPr>
        <p:spPr bwMode="auto">
          <a:xfrm>
            <a:off x="404813" y="1325563"/>
            <a:ext cx="1412875" cy="23256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57699" name="Rectangle 9"/>
          <p:cNvSpPr>
            <a:spLocks noChangeArrowheads="1"/>
          </p:cNvSpPr>
          <p:nvPr/>
        </p:nvSpPr>
        <p:spPr bwMode="auto">
          <a:xfrm>
            <a:off x="158750" y="6326188"/>
            <a:ext cx="1412875" cy="531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pic>
        <p:nvPicPr>
          <p:cNvPr id="15770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445"/>
          <a:stretch>
            <a:fillRect/>
          </a:stretch>
        </p:blipFill>
        <p:spPr bwMode="auto">
          <a:xfrm>
            <a:off x="0" y="582777"/>
            <a:ext cx="9144000" cy="57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Rectangle 3"/>
          <p:cNvSpPr>
            <a:spLocks noGrp="1" noChangeArrowheads="1"/>
          </p:cNvSpPr>
          <p:nvPr>
            <p:ph type="title"/>
          </p:nvPr>
        </p:nvSpPr>
        <p:spPr>
          <a:xfrm>
            <a:off x="404813" y="-33468"/>
            <a:ext cx="9144000" cy="1143000"/>
          </a:xfrm>
        </p:spPr>
        <p:txBody>
          <a:bodyPr/>
          <a:lstStyle/>
          <a:p>
            <a:pPr eaLnBrk="1" hangingPunct="1"/>
            <a:r>
              <a:rPr lang="en-US" b="1" dirty="0" smtClean="0">
                <a:latin typeface="Arial" charset="0"/>
              </a:rPr>
              <a:t>TWO PROCESS OF Photosynthesis</a:t>
            </a:r>
            <a:endParaRPr lang="en-US" b="1" dirty="0">
              <a:latin typeface="Arial" charset="0"/>
            </a:endParaRPr>
          </a:p>
        </p:txBody>
      </p:sp>
      <p:pic>
        <p:nvPicPr>
          <p:cNvPr id="399384" name="Picture 24" descr="piggybankNAD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1144" y="5359401"/>
            <a:ext cx="108902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183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99384"/>
                                        </p:tgtEl>
                                        <p:attrNameLst>
                                          <p:attrName>style.visibility</p:attrName>
                                        </p:attrNameLst>
                                      </p:cBhvr>
                                      <p:to>
                                        <p:strVal val="visible"/>
                                      </p:to>
                                    </p:set>
                                    <p:animEffect transition="in" filter="wipe(down)">
                                      <p:cBhvr>
                                        <p:cTn id="7" dur="290">
                                          <p:stCondLst>
                                            <p:cond delay="0"/>
                                          </p:stCondLst>
                                        </p:cTn>
                                        <p:tgtEl>
                                          <p:spTgt spid="399384"/>
                                        </p:tgtEl>
                                      </p:cBhvr>
                                    </p:animEffect>
                                    <p:anim calcmode="lin" valueType="num">
                                      <p:cBhvr>
                                        <p:cTn id="8" dur="911" tmFilter="0,0; 0.14,0.36; 0.43,0.73; 0.71,0.91; 1.0,1.0">
                                          <p:stCondLst>
                                            <p:cond delay="0"/>
                                          </p:stCondLst>
                                        </p:cTn>
                                        <p:tgtEl>
                                          <p:spTgt spid="39938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9938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9938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9938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99384"/>
                                        </p:tgtEl>
                                        <p:attrNameLst>
                                          <p:attrName>ppt_y</p:attrName>
                                        </p:attrNameLst>
                                      </p:cBhvr>
                                      <p:tavLst>
                                        <p:tav tm="0" fmla="#ppt_y-sin(pi*$)/81">
                                          <p:val>
                                            <p:fltVal val="0"/>
                                          </p:val>
                                        </p:tav>
                                        <p:tav tm="100000">
                                          <p:val>
                                            <p:fltVal val="1"/>
                                          </p:val>
                                        </p:tav>
                                      </p:tavLst>
                                    </p:anim>
                                    <p:animScale>
                                      <p:cBhvr>
                                        <p:cTn id="13" dur="13">
                                          <p:stCondLst>
                                            <p:cond delay="325"/>
                                          </p:stCondLst>
                                        </p:cTn>
                                        <p:tgtEl>
                                          <p:spTgt spid="399384"/>
                                        </p:tgtEl>
                                      </p:cBhvr>
                                      <p:to x="100000" y="60000"/>
                                    </p:animScale>
                                    <p:animScale>
                                      <p:cBhvr>
                                        <p:cTn id="14" dur="83" decel="50000">
                                          <p:stCondLst>
                                            <p:cond delay="338"/>
                                          </p:stCondLst>
                                        </p:cTn>
                                        <p:tgtEl>
                                          <p:spTgt spid="399384"/>
                                        </p:tgtEl>
                                      </p:cBhvr>
                                      <p:to x="100000" y="100000"/>
                                    </p:animScale>
                                    <p:animScale>
                                      <p:cBhvr>
                                        <p:cTn id="15" dur="13">
                                          <p:stCondLst>
                                            <p:cond delay="656"/>
                                          </p:stCondLst>
                                        </p:cTn>
                                        <p:tgtEl>
                                          <p:spTgt spid="399384"/>
                                        </p:tgtEl>
                                      </p:cBhvr>
                                      <p:to x="100000" y="80000"/>
                                    </p:animScale>
                                    <p:animScale>
                                      <p:cBhvr>
                                        <p:cTn id="16" dur="83" decel="50000">
                                          <p:stCondLst>
                                            <p:cond delay="669"/>
                                          </p:stCondLst>
                                        </p:cTn>
                                        <p:tgtEl>
                                          <p:spTgt spid="399384"/>
                                        </p:tgtEl>
                                      </p:cBhvr>
                                      <p:to x="100000" y="100000"/>
                                    </p:animScale>
                                    <p:animScale>
                                      <p:cBhvr>
                                        <p:cTn id="17" dur="13">
                                          <p:stCondLst>
                                            <p:cond delay="821"/>
                                          </p:stCondLst>
                                        </p:cTn>
                                        <p:tgtEl>
                                          <p:spTgt spid="399384"/>
                                        </p:tgtEl>
                                      </p:cBhvr>
                                      <p:to x="100000" y="90000"/>
                                    </p:animScale>
                                    <p:animScale>
                                      <p:cBhvr>
                                        <p:cTn id="18" dur="83" decel="50000">
                                          <p:stCondLst>
                                            <p:cond delay="834"/>
                                          </p:stCondLst>
                                        </p:cTn>
                                        <p:tgtEl>
                                          <p:spTgt spid="399384"/>
                                        </p:tgtEl>
                                      </p:cBhvr>
                                      <p:to x="100000" y="100000"/>
                                    </p:animScale>
                                    <p:animScale>
                                      <p:cBhvr>
                                        <p:cTn id="19" dur="13">
                                          <p:stCondLst>
                                            <p:cond delay="904"/>
                                          </p:stCondLst>
                                        </p:cTn>
                                        <p:tgtEl>
                                          <p:spTgt spid="399384"/>
                                        </p:tgtEl>
                                      </p:cBhvr>
                                      <p:to x="100000" y="95000"/>
                                    </p:animScale>
                                    <p:animScale>
                                      <p:cBhvr>
                                        <p:cTn id="20" dur="83" decel="50000">
                                          <p:stCondLst>
                                            <p:cond delay="917"/>
                                          </p:stCondLst>
                                        </p:cTn>
                                        <p:tgtEl>
                                          <p:spTgt spid="39938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Pi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362"/>
            <a:ext cx="9144000" cy="1143000"/>
          </a:xfrm>
        </p:spPr>
        <p:txBody>
          <a:bodyPr/>
          <a:lstStyle/>
          <a:p>
            <a:r>
              <a:rPr lang="en-US" dirty="0" smtClean="0"/>
              <a:t>biology </a:t>
            </a:r>
            <a:r>
              <a:rPr lang="en-US" dirty="0" smtClean="0"/>
              <a:t>agenda 4</a:t>
            </a:r>
            <a:r>
              <a:rPr lang="en-US" smtClean="0"/>
              <a:t>/</a:t>
            </a:r>
            <a:r>
              <a:rPr lang="en-US" smtClean="0"/>
              <a:t>11/</a:t>
            </a:r>
            <a:r>
              <a:rPr lang="en-US" dirty="0" smtClean="0"/>
              <a:t>14</a:t>
            </a:r>
            <a:endParaRPr lang="en-US" dirty="0"/>
          </a:p>
        </p:txBody>
      </p:sp>
      <p:sp>
        <p:nvSpPr>
          <p:cNvPr id="3" name="Content Placeholder 2"/>
          <p:cNvSpPr>
            <a:spLocks noGrp="1"/>
          </p:cNvSpPr>
          <p:nvPr>
            <p:ph idx="1"/>
          </p:nvPr>
        </p:nvSpPr>
        <p:spPr>
          <a:xfrm>
            <a:off x="0" y="1316931"/>
            <a:ext cx="9144000" cy="4189716"/>
          </a:xfrm>
        </p:spPr>
        <p:txBody>
          <a:bodyPr>
            <a:normAutofit/>
          </a:bodyPr>
          <a:lstStyle/>
          <a:p>
            <a:r>
              <a:rPr lang="en-US" dirty="0"/>
              <a:t>Catalyst</a:t>
            </a:r>
          </a:p>
          <a:p>
            <a:r>
              <a:rPr lang="en-US" dirty="0"/>
              <a:t>Announcements</a:t>
            </a:r>
          </a:p>
          <a:p>
            <a:r>
              <a:rPr lang="en-US" dirty="0"/>
              <a:t>Photosynthesis – </a:t>
            </a:r>
            <a:r>
              <a:rPr lang="en-US" dirty="0" smtClean="0"/>
              <a:t>Light and Dark Reaction Review*</a:t>
            </a:r>
          </a:p>
          <a:p>
            <a:r>
              <a:rPr lang="en-US" dirty="0" smtClean="0"/>
              <a:t>Photosynthesis Verbal Review</a:t>
            </a:r>
            <a:endParaRPr lang="en-US" dirty="0"/>
          </a:p>
          <a:p>
            <a:r>
              <a:rPr lang="en-US" dirty="0" smtClean="0"/>
              <a:t>Human Body Model Work Time</a:t>
            </a:r>
            <a:endParaRPr lang="en-US" dirty="0"/>
          </a:p>
          <a:p>
            <a:endParaRPr lang="en-US" dirty="0"/>
          </a:p>
        </p:txBody>
      </p:sp>
    </p:spTree>
    <p:extLst>
      <p:ext uri="{BB962C8B-B14F-4D97-AF65-F5344CB8AC3E}">
        <p14:creationId xmlns:p14="http://schemas.microsoft.com/office/powerpoint/2010/main" val="180573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5">
            <a:extLst>
              <a:ext uri="{28A0092B-C50C-407E-A947-70E740481C1C}">
                <a14:useLocalDpi xmlns:a14="http://schemas.microsoft.com/office/drawing/2010/main" val="0"/>
              </a:ext>
            </a:extLst>
          </a:blip>
          <a:srcRect b="3308"/>
          <a:stretch>
            <a:fillRect/>
          </a:stretch>
        </p:blipFill>
        <p:spPr bwMode="auto">
          <a:xfrm>
            <a:off x="1588" y="568325"/>
            <a:ext cx="9002712"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AutoShape 3"/>
          <p:cNvSpPr>
            <a:spLocks noChangeArrowheads="1"/>
          </p:cNvSpPr>
          <p:nvPr/>
        </p:nvSpPr>
        <p:spPr bwMode="auto">
          <a:xfrm>
            <a:off x="2979738" y="328613"/>
            <a:ext cx="6099175" cy="579437"/>
          </a:xfrm>
          <a:prstGeom prst="roundRect">
            <a:avLst>
              <a:gd name="adj" fmla="val 16667"/>
            </a:avLst>
          </a:prstGeom>
          <a:solidFill>
            <a:srgbClr val="8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800" b="1">
                <a:solidFill>
                  <a:srgbClr val="000000"/>
                </a:solidFill>
              </a:rPr>
              <a:t>Light Reactions of Photosynthesis</a:t>
            </a:r>
            <a:endParaRPr lang="en-US" sz="3600" b="1">
              <a:solidFill>
                <a:srgbClr val="000000"/>
              </a:solidFill>
            </a:endParaRPr>
          </a:p>
        </p:txBody>
      </p:sp>
      <p:sp>
        <p:nvSpPr>
          <p:cNvPr id="468998" name="Oval 6"/>
          <p:cNvSpPr>
            <a:spLocks noChangeArrowheads="1"/>
          </p:cNvSpPr>
          <p:nvPr/>
        </p:nvSpPr>
        <p:spPr bwMode="auto">
          <a:xfrm>
            <a:off x="2352675" y="2808288"/>
            <a:ext cx="1252538" cy="1725612"/>
          </a:xfrm>
          <a:prstGeom prst="ellipse">
            <a:avLst/>
          </a:prstGeom>
          <a:noFill/>
          <a:ln w="57150">
            <a:solidFill>
              <a:srgbClr val="0068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468999" name="Oval 7"/>
          <p:cNvSpPr>
            <a:spLocks noChangeArrowheads="1"/>
          </p:cNvSpPr>
          <p:nvPr/>
        </p:nvSpPr>
        <p:spPr bwMode="auto">
          <a:xfrm>
            <a:off x="4972050" y="2689225"/>
            <a:ext cx="1212850" cy="1685925"/>
          </a:xfrm>
          <a:prstGeom prst="ellipse">
            <a:avLst/>
          </a:prstGeom>
          <a:noFill/>
          <a:ln w="57150">
            <a:solidFill>
              <a:srgbClr val="006800"/>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grpSp>
        <p:nvGrpSpPr>
          <p:cNvPr id="469006" name="Group 14"/>
          <p:cNvGrpSpPr>
            <a:grpSpLocks/>
          </p:cNvGrpSpPr>
          <p:nvPr/>
        </p:nvGrpSpPr>
        <p:grpSpPr bwMode="auto">
          <a:xfrm>
            <a:off x="2613025" y="982663"/>
            <a:ext cx="2241550" cy="1771650"/>
            <a:chOff x="1686" y="819"/>
            <a:chExt cx="1412" cy="1116"/>
          </a:xfrm>
        </p:grpSpPr>
        <p:sp>
          <p:nvSpPr>
            <p:cNvPr id="158730" name="AutoShape 9"/>
            <p:cNvSpPr>
              <a:spLocks noChangeArrowheads="1"/>
            </p:cNvSpPr>
            <p:nvPr/>
          </p:nvSpPr>
          <p:spPr bwMode="auto">
            <a:xfrm>
              <a:off x="1686" y="819"/>
              <a:ext cx="1412" cy="274"/>
            </a:xfrm>
            <a:prstGeom prst="roundRect">
              <a:avLst>
                <a:gd name="adj" fmla="val 16667"/>
              </a:avLst>
            </a:prstGeom>
            <a:solidFill>
              <a:srgbClr val="CCFF66"/>
            </a:solidFill>
            <a:ln w="28575">
              <a:solidFill>
                <a:srgbClr val="8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spcBef>
                  <a:spcPct val="20000"/>
                </a:spcBef>
                <a:buClr>
                  <a:srgbClr val="40458C"/>
                </a:buClr>
                <a:buSzPct val="60000"/>
              </a:pPr>
              <a:r>
                <a:rPr lang="en-US" sz="2400" b="1" u="sng">
                  <a:solidFill>
                    <a:srgbClr val="006800"/>
                  </a:solidFill>
                </a:rPr>
                <a:t>Photosystem II</a:t>
              </a:r>
            </a:p>
          </p:txBody>
        </p:sp>
        <p:sp>
          <p:nvSpPr>
            <p:cNvPr id="158731" name="Line 12"/>
            <p:cNvSpPr>
              <a:spLocks noChangeShapeType="1"/>
            </p:cNvSpPr>
            <p:nvPr/>
          </p:nvSpPr>
          <p:spPr bwMode="auto">
            <a:xfrm flipH="1">
              <a:off x="2035" y="1070"/>
              <a:ext cx="260" cy="865"/>
            </a:xfrm>
            <a:prstGeom prst="line">
              <a:avLst/>
            </a:prstGeom>
            <a:noFill/>
            <a:ln w="38100">
              <a:solidFill>
                <a:srgbClr val="04A4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a:p>
          </p:txBody>
        </p:sp>
      </p:grpSp>
      <p:grpSp>
        <p:nvGrpSpPr>
          <p:cNvPr id="469008" name="Group 16"/>
          <p:cNvGrpSpPr>
            <a:grpSpLocks/>
          </p:cNvGrpSpPr>
          <p:nvPr/>
        </p:nvGrpSpPr>
        <p:grpSpPr bwMode="auto">
          <a:xfrm>
            <a:off x="4295775" y="1593850"/>
            <a:ext cx="2155825" cy="1089025"/>
            <a:chOff x="2531" y="1269"/>
            <a:chExt cx="1358" cy="686"/>
          </a:xfrm>
        </p:grpSpPr>
        <p:sp>
          <p:nvSpPr>
            <p:cNvPr id="158728" name="AutoShape 11"/>
            <p:cNvSpPr>
              <a:spLocks noChangeArrowheads="1"/>
            </p:cNvSpPr>
            <p:nvPr/>
          </p:nvSpPr>
          <p:spPr bwMode="auto">
            <a:xfrm>
              <a:off x="2531" y="1269"/>
              <a:ext cx="1358" cy="274"/>
            </a:xfrm>
            <a:prstGeom prst="roundRect">
              <a:avLst>
                <a:gd name="adj" fmla="val 16667"/>
              </a:avLst>
            </a:prstGeom>
            <a:solidFill>
              <a:srgbClr val="CCFF66"/>
            </a:solidFill>
            <a:ln w="28575">
              <a:solidFill>
                <a:srgbClr val="80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a:spcBef>
                  <a:spcPct val="20000"/>
                </a:spcBef>
                <a:buClr>
                  <a:srgbClr val="40458C"/>
                </a:buClr>
                <a:buSzPct val="60000"/>
              </a:pPr>
              <a:r>
                <a:rPr lang="en-US" sz="2400" b="1" u="sng">
                  <a:solidFill>
                    <a:srgbClr val="006800"/>
                  </a:solidFill>
                </a:rPr>
                <a:t>Photosystem I</a:t>
              </a:r>
            </a:p>
          </p:txBody>
        </p:sp>
        <p:sp>
          <p:nvSpPr>
            <p:cNvPr id="158729" name="Line 13"/>
            <p:cNvSpPr>
              <a:spLocks noChangeShapeType="1"/>
            </p:cNvSpPr>
            <p:nvPr/>
          </p:nvSpPr>
          <p:spPr bwMode="auto">
            <a:xfrm flipH="1">
              <a:off x="3385" y="1530"/>
              <a:ext cx="125" cy="425"/>
            </a:xfrm>
            <a:prstGeom prst="line">
              <a:avLst/>
            </a:prstGeom>
            <a:noFill/>
            <a:ln w="38100">
              <a:solidFill>
                <a:srgbClr val="04A40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endParaRPr lang="en-US"/>
            </a:p>
          </p:txBody>
        </p:sp>
      </p:grpSp>
    </p:spTree>
    <p:extLst>
      <p:ext uri="{BB962C8B-B14F-4D97-AF65-F5344CB8AC3E}">
        <p14:creationId xmlns:p14="http://schemas.microsoft.com/office/powerpoint/2010/main" val="956445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8998"/>
                                        </p:tgtEl>
                                        <p:attrNameLst>
                                          <p:attrName>style.visibility</p:attrName>
                                        </p:attrNameLst>
                                      </p:cBhvr>
                                      <p:to>
                                        <p:strVal val="visible"/>
                                      </p:to>
                                    </p:set>
                                    <p:animEffect transition="in" filter="wipe(left)">
                                      <p:cBhvr>
                                        <p:cTn id="7" dur="500"/>
                                        <p:tgtEl>
                                          <p:spTgt spid="46899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69006"/>
                                        </p:tgtEl>
                                        <p:attrNameLst>
                                          <p:attrName>style.visibility</p:attrName>
                                        </p:attrNameLst>
                                      </p:cBhvr>
                                      <p:to>
                                        <p:strVal val="visible"/>
                                      </p:to>
                                    </p:set>
                                    <p:animEffect transition="in" filter="wipe(up)">
                                      <p:cBhvr>
                                        <p:cTn id="12" dur="500"/>
                                        <p:tgtEl>
                                          <p:spTgt spid="469006"/>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8999"/>
                                        </p:tgtEl>
                                        <p:attrNameLst>
                                          <p:attrName>style.visibility</p:attrName>
                                        </p:attrNameLst>
                                      </p:cBhvr>
                                      <p:to>
                                        <p:strVal val="visible"/>
                                      </p:to>
                                    </p:set>
                                    <p:animEffect transition="in" filter="wipe(left)">
                                      <p:cBhvr>
                                        <p:cTn id="17" dur="500"/>
                                        <p:tgtEl>
                                          <p:spTgt spid="468999"/>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69008"/>
                                        </p:tgtEl>
                                        <p:attrNameLst>
                                          <p:attrName>style.visibility</p:attrName>
                                        </p:attrNameLst>
                                      </p:cBhvr>
                                      <p:to>
                                        <p:strVal val="visible"/>
                                      </p:to>
                                    </p:set>
                                    <p:animEffect transition="in" filter="wipe(up)">
                                      <p:cBhvr>
                                        <p:cTn id="22" dur="500"/>
                                        <p:tgtEl>
                                          <p:spTgt spid="469008"/>
                                        </p:tgtEl>
                                      </p:cBhvr>
                                    </p:animEffect>
                                  </p:childTnLst>
                                  <p:subTnLst>
                                    <p:audio>
                                      <p:cMediaNode>
                                        <p:cTn display="0" masterRel="sameClick">
                                          <p:stCondLst>
                                            <p:cond evt="begin" delay="0">
                                              <p:tn val="20"/>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8" grpId="0" animBg="1"/>
      <p:bldP spid="46899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87899"/>
            <a:ext cx="9144000" cy="1143000"/>
          </a:xfrm>
        </p:spPr>
        <p:txBody>
          <a:bodyPr/>
          <a:lstStyle/>
          <a:p>
            <a:pPr eaLnBrk="1" hangingPunct="1"/>
            <a:r>
              <a:rPr lang="en-US" b="1" dirty="0">
                <a:latin typeface="Arial" charset="0"/>
              </a:rPr>
              <a:t>ETC of Photosynthesis</a:t>
            </a:r>
          </a:p>
        </p:txBody>
      </p:sp>
      <p:sp>
        <p:nvSpPr>
          <p:cNvPr id="415747" name="Rectangle 3" descr="Rectangle: Click to edit Master text styles&#10;Second level&#10;Third level&#10;Fourth level&#10;Fifth level"/>
          <p:cNvSpPr>
            <a:spLocks noGrp="1" noChangeArrowheads="1"/>
          </p:cNvSpPr>
          <p:nvPr>
            <p:ph type="body" idx="1"/>
          </p:nvPr>
        </p:nvSpPr>
        <p:spPr>
          <a:xfrm>
            <a:off x="0" y="1230899"/>
            <a:ext cx="9144000" cy="5474701"/>
          </a:xfrm>
        </p:spPr>
        <p:txBody>
          <a:bodyPr>
            <a:normAutofit/>
          </a:bodyPr>
          <a:lstStyle/>
          <a:p>
            <a:pPr eaLnBrk="1" hangingPunct="1">
              <a:lnSpc>
                <a:spcPct val="90000"/>
              </a:lnSpc>
            </a:pPr>
            <a:r>
              <a:rPr lang="en-US" dirty="0">
                <a:latin typeface="Arial" charset="0"/>
              </a:rPr>
              <a:t>ETC uses </a:t>
            </a:r>
            <a:r>
              <a:rPr lang="en-US" u="sng" dirty="0">
                <a:solidFill>
                  <a:srgbClr val="0C8F0F"/>
                </a:solidFill>
                <a:latin typeface="Arial" charset="0"/>
              </a:rPr>
              <a:t>light energy</a:t>
            </a:r>
            <a:r>
              <a:rPr lang="en-US" dirty="0">
                <a:latin typeface="Arial" charset="0"/>
              </a:rPr>
              <a:t> to produce</a:t>
            </a:r>
          </a:p>
          <a:p>
            <a:pPr lvl="1" eaLnBrk="1" hangingPunct="1">
              <a:lnSpc>
                <a:spcPct val="90000"/>
              </a:lnSpc>
            </a:pPr>
            <a:r>
              <a:rPr lang="en-US" dirty="0">
                <a:solidFill>
                  <a:srgbClr val="CC0000"/>
                </a:solidFill>
                <a:latin typeface="Arial" charset="0"/>
              </a:rPr>
              <a:t>ATP</a:t>
            </a:r>
            <a:r>
              <a:rPr lang="en-US" dirty="0">
                <a:latin typeface="Arial" charset="0"/>
              </a:rPr>
              <a:t> &amp; </a:t>
            </a:r>
            <a:r>
              <a:rPr lang="en-US" dirty="0">
                <a:solidFill>
                  <a:srgbClr val="CC0000"/>
                </a:solidFill>
                <a:latin typeface="Arial" charset="0"/>
              </a:rPr>
              <a:t>NADPH</a:t>
            </a:r>
            <a:endParaRPr lang="en-US" dirty="0">
              <a:solidFill>
                <a:srgbClr val="0C8F0F"/>
              </a:solidFill>
              <a:latin typeface="Arial" charset="0"/>
            </a:endParaRPr>
          </a:p>
          <a:p>
            <a:pPr lvl="2" eaLnBrk="1" hangingPunct="1">
              <a:lnSpc>
                <a:spcPct val="90000"/>
              </a:lnSpc>
            </a:pPr>
            <a:r>
              <a:rPr lang="en-US" sz="3200" dirty="0">
                <a:latin typeface="Arial" charset="0"/>
              </a:rPr>
              <a:t>go to Calvin </a:t>
            </a:r>
            <a:r>
              <a:rPr lang="en-US" sz="3200" dirty="0" smtClean="0">
                <a:latin typeface="Arial" charset="0"/>
              </a:rPr>
              <a:t>cycle</a:t>
            </a:r>
            <a:endParaRPr lang="en-US" sz="3200" dirty="0">
              <a:latin typeface="Arial" charset="0"/>
            </a:endParaRPr>
          </a:p>
        </p:txBody>
      </p:sp>
    </p:spTree>
    <p:extLst>
      <p:ext uri="{BB962C8B-B14F-4D97-AF65-F5344CB8AC3E}">
        <p14:creationId xmlns:p14="http://schemas.microsoft.com/office/powerpoint/2010/main" val="1575261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5747">
                                            <p:txEl>
                                              <p:pRg st="1" end="1"/>
                                            </p:txEl>
                                          </p:spTgt>
                                        </p:tgtEl>
                                        <p:attrNameLst>
                                          <p:attrName>style.visibility</p:attrName>
                                        </p:attrNameLst>
                                      </p:cBhvr>
                                      <p:to>
                                        <p:strVal val="visible"/>
                                      </p:to>
                                    </p:set>
                                    <p:anim calcmode="lin" valueType="num">
                                      <p:cBhvr additive="base">
                                        <p:cTn id="13"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57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5747">
                                            <p:txEl>
                                              <p:pRg st="2" end="2"/>
                                            </p:txEl>
                                          </p:spTgt>
                                        </p:tgtEl>
                                        <p:attrNameLst>
                                          <p:attrName>style.visibility</p:attrName>
                                        </p:attrNameLst>
                                      </p:cBhvr>
                                      <p:to>
                                        <p:strVal val="visible"/>
                                      </p:to>
                                    </p:set>
                                    <p:anim calcmode="lin" valueType="num">
                                      <p:cBhvr additive="base">
                                        <p:cTn id="19"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57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Reaction</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a:latin typeface="Arial" charset="0"/>
              </a:rPr>
              <a:t>PS II absorbs </a:t>
            </a:r>
            <a:r>
              <a:rPr lang="en-US" dirty="0">
                <a:solidFill>
                  <a:srgbClr val="0C8F0F"/>
                </a:solidFill>
                <a:latin typeface="Arial" charset="0"/>
              </a:rPr>
              <a:t>light</a:t>
            </a:r>
            <a:endParaRPr lang="en-US" dirty="0">
              <a:latin typeface="Arial" charset="0"/>
            </a:endParaRPr>
          </a:p>
          <a:p>
            <a:pPr lvl="1">
              <a:lnSpc>
                <a:spcPct val="90000"/>
              </a:lnSpc>
            </a:pPr>
            <a:r>
              <a:rPr lang="en-US" dirty="0">
                <a:latin typeface="Arial" charset="0"/>
              </a:rPr>
              <a:t>excited electron passes from chlorophyll to </a:t>
            </a:r>
            <a:r>
              <a:rPr lang="ja-JP" altLang="en-US" dirty="0">
                <a:latin typeface="Arial" charset="0"/>
              </a:rPr>
              <a:t>“</a:t>
            </a:r>
            <a:r>
              <a:rPr lang="en-US" dirty="0">
                <a:latin typeface="Arial" charset="0"/>
              </a:rPr>
              <a:t>primary electron acceptor</a:t>
            </a:r>
            <a:r>
              <a:rPr lang="ja-JP" altLang="en-US" dirty="0">
                <a:latin typeface="Arial" charset="0"/>
              </a:rPr>
              <a:t>”</a:t>
            </a:r>
            <a:endParaRPr lang="en-US" dirty="0">
              <a:latin typeface="Arial" charset="0"/>
            </a:endParaRPr>
          </a:p>
          <a:p>
            <a:pPr lvl="1">
              <a:lnSpc>
                <a:spcPct val="90000"/>
              </a:lnSpc>
            </a:pPr>
            <a:r>
              <a:rPr lang="en-US" dirty="0">
                <a:latin typeface="Arial" charset="0"/>
              </a:rPr>
              <a:t>need to replace electron in chlorophyll</a:t>
            </a:r>
          </a:p>
          <a:p>
            <a:pPr lvl="1">
              <a:lnSpc>
                <a:spcPct val="90000"/>
              </a:lnSpc>
            </a:pPr>
            <a:r>
              <a:rPr lang="en-US" dirty="0">
                <a:latin typeface="Arial" charset="0"/>
              </a:rPr>
              <a:t>enzyme </a:t>
            </a:r>
            <a:r>
              <a:rPr lang="en-US" u="sng" dirty="0">
                <a:solidFill>
                  <a:srgbClr val="CC0000"/>
                </a:solidFill>
                <a:latin typeface="Arial" charset="0"/>
              </a:rPr>
              <a:t>extracts electrons from H</a:t>
            </a:r>
            <a:r>
              <a:rPr lang="en-US" baseline="-25000" dirty="0">
                <a:solidFill>
                  <a:srgbClr val="CC0000"/>
                </a:solidFill>
                <a:latin typeface="Arial" charset="0"/>
              </a:rPr>
              <a:t>2</a:t>
            </a:r>
            <a:r>
              <a:rPr lang="en-US" u="sng" dirty="0">
                <a:solidFill>
                  <a:srgbClr val="CC0000"/>
                </a:solidFill>
                <a:latin typeface="Arial" charset="0"/>
              </a:rPr>
              <a:t>O</a:t>
            </a:r>
            <a:r>
              <a:rPr lang="en-US" dirty="0">
                <a:latin typeface="Arial" charset="0"/>
              </a:rPr>
              <a:t> &amp; supplies them to chlorophyll</a:t>
            </a:r>
            <a:endParaRPr lang="en-US" dirty="0">
              <a:solidFill>
                <a:srgbClr val="0F116A"/>
              </a:solidFill>
              <a:latin typeface="Arial" charset="0"/>
            </a:endParaRPr>
          </a:p>
          <a:p>
            <a:pPr lvl="2">
              <a:lnSpc>
                <a:spcPct val="90000"/>
              </a:lnSpc>
            </a:pPr>
            <a:r>
              <a:rPr lang="en-US" sz="3200" u="sng" dirty="0">
                <a:solidFill>
                  <a:srgbClr val="CC0000"/>
                </a:solidFill>
                <a:latin typeface="Arial" charset="0"/>
              </a:rPr>
              <a:t>splits H</a:t>
            </a:r>
            <a:r>
              <a:rPr lang="en-US" sz="3200" baseline="-25000" dirty="0">
                <a:solidFill>
                  <a:srgbClr val="CC0000"/>
                </a:solidFill>
                <a:latin typeface="Arial" charset="0"/>
              </a:rPr>
              <a:t>2</a:t>
            </a:r>
            <a:r>
              <a:rPr lang="en-US" sz="3200" u="sng" dirty="0">
                <a:solidFill>
                  <a:srgbClr val="CC0000"/>
                </a:solidFill>
                <a:latin typeface="Arial" charset="0"/>
              </a:rPr>
              <a:t>O</a:t>
            </a:r>
            <a:endParaRPr lang="en-US" sz="3200" dirty="0">
              <a:latin typeface="Arial" charset="0"/>
            </a:endParaRPr>
          </a:p>
          <a:p>
            <a:pPr lvl="2">
              <a:lnSpc>
                <a:spcPct val="90000"/>
              </a:lnSpc>
            </a:pPr>
            <a:r>
              <a:rPr lang="en-US" sz="3200" u="sng" dirty="0">
                <a:solidFill>
                  <a:srgbClr val="CC0000"/>
                </a:solidFill>
                <a:latin typeface="Arial" charset="0"/>
              </a:rPr>
              <a:t>O combines with another O to form O</a:t>
            </a:r>
            <a:r>
              <a:rPr lang="en-US" sz="3200" baseline="-25000" dirty="0">
                <a:solidFill>
                  <a:srgbClr val="CC0000"/>
                </a:solidFill>
                <a:latin typeface="Arial" charset="0"/>
              </a:rPr>
              <a:t>2</a:t>
            </a:r>
            <a:endParaRPr lang="en-US" sz="3200" baseline="-25000" dirty="0">
              <a:latin typeface="Arial" charset="0"/>
            </a:endParaRPr>
          </a:p>
          <a:p>
            <a:pPr lvl="2">
              <a:lnSpc>
                <a:spcPct val="90000"/>
              </a:lnSpc>
            </a:pPr>
            <a:r>
              <a:rPr lang="en-US" sz="3200" u="sng" dirty="0">
                <a:solidFill>
                  <a:srgbClr val="CC0000"/>
                </a:solidFill>
                <a:latin typeface="Arial" charset="0"/>
              </a:rPr>
              <a:t>O</a:t>
            </a:r>
            <a:r>
              <a:rPr lang="en-US" sz="3200" baseline="-25000" dirty="0">
                <a:solidFill>
                  <a:srgbClr val="CC0000"/>
                </a:solidFill>
                <a:latin typeface="Arial" charset="0"/>
              </a:rPr>
              <a:t>2</a:t>
            </a:r>
            <a:r>
              <a:rPr lang="en-US" sz="3200" u="sng" dirty="0">
                <a:solidFill>
                  <a:srgbClr val="CC0000"/>
                </a:solidFill>
                <a:latin typeface="Arial" charset="0"/>
              </a:rPr>
              <a:t> released to atmosphere</a:t>
            </a:r>
            <a:endParaRPr lang="en-US" sz="3200" dirty="0">
              <a:latin typeface="Arial" charset="0"/>
            </a:endParaRPr>
          </a:p>
          <a:p>
            <a:pPr lvl="2">
              <a:lnSpc>
                <a:spcPct val="90000"/>
              </a:lnSpc>
            </a:pPr>
            <a:r>
              <a:rPr lang="en-US" sz="3200" dirty="0">
                <a:latin typeface="Arial" charset="0"/>
              </a:rPr>
              <a:t>and we breathe easier!</a:t>
            </a:r>
          </a:p>
          <a:p>
            <a:pPr marL="68580" indent="0">
              <a:buNone/>
            </a:pPr>
            <a:endParaRPr lang="en-US" dirty="0"/>
          </a:p>
        </p:txBody>
      </p:sp>
    </p:spTree>
    <p:extLst>
      <p:ext uri="{BB962C8B-B14F-4D97-AF65-F5344CB8AC3E}">
        <p14:creationId xmlns:p14="http://schemas.microsoft.com/office/powerpoint/2010/main" val="215870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1580"/>
            <a:ext cx="9144000" cy="1143000"/>
          </a:xfrm>
        </p:spPr>
        <p:txBody>
          <a:bodyPr/>
          <a:lstStyle/>
          <a:p>
            <a:pPr eaLnBrk="1" hangingPunct="1"/>
            <a:r>
              <a:rPr lang="en-US" b="1" dirty="0">
                <a:latin typeface="Arial" charset="0"/>
              </a:rPr>
              <a:t>ETC of Photosynthesis</a:t>
            </a:r>
          </a:p>
        </p:txBody>
      </p:sp>
      <p:sp>
        <p:nvSpPr>
          <p:cNvPr id="415747" name="Rectangle 3" descr="Rectangle: Click to edit Master text styles&#10;Second level&#10;Third level&#10;Fourth level&#10;Fifth level"/>
          <p:cNvSpPr>
            <a:spLocks noGrp="1" noChangeArrowheads="1"/>
          </p:cNvSpPr>
          <p:nvPr>
            <p:ph type="body" idx="1"/>
          </p:nvPr>
        </p:nvSpPr>
        <p:spPr>
          <a:xfrm>
            <a:off x="0" y="1141421"/>
            <a:ext cx="9144000" cy="4591476"/>
          </a:xfrm>
        </p:spPr>
        <p:txBody>
          <a:bodyPr>
            <a:noAutofit/>
          </a:bodyPr>
          <a:lstStyle/>
          <a:p>
            <a:pPr eaLnBrk="1" hangingPunct="1">
              <a:lnSpc>
                <a:spcPct val="90000"/>
              </a:lnSpc>
            </a:pPr>
            <a:r>
              <a:rPr lang="en-US" sz="2800" dirty="0" smtClean="0">
                <a:latin typeface="Arial" charset="0"/>
              </a:rPr>
              <a:t>PS </a:t>
            </a:r>
            <a:r>
              <a:rPr lang="en-US" sz="2800" dirty="0">
                <a:latin typeface="Arial" charset="0"/>
              </a:rPr>
              <a:t>II absorbs </a:t>
            </a:r>
            <a:r>
              <a:rPr lang="en-US" sz="2800" dirty="0">
                <a:solidFill>
                  <a:srgbClr val="0C8F0F"/>
                </a:solidFill>
                <a:latin typeface="Arial" charset="0"/>
              </a:rPr>
              <a:t>light</a:t>
            </a:r>
            <a:endParaRPr lang="en-US" sz="2800" dirty="0">
              <a:latin typeface="Arial" charset="0"/>
            </a:endParaRPr>
          </a:p>
          <a:p>
            <a:pPr lvl="1" eaLnBrk="1" hangingPunct="1">
              <a:lnSpc>
                <a:spcPct val="90000"/>
              </a:lnSpc>
            </a:pPr>
            <a:r>
              <a:rPr lang="en-US" sz="2800" dirty="0">
                <a:latin typeface="Arial" charset="0"/>
              </a:rPr>
              <a:t>excited electron passes from chlorophyll to </a:t>
            </a:r>
            <a:r>
              <a:rPr lang="ja-JP" altLang="en-US" sz="2800" dirty="0">
                <a:latin typeface="Arial" charset="0"/>
              </a:rPr>
              <a:t>“</a:t>
            </a:r>
            <a:r>
              <a:rPr lang="en-US" sz="2800" dirty="0">
                <a:latin typeface="Arial" charset="0"/>
              </a:rPr>
              <a:t>primary electron acceptor</a:t>
            </a:r>
            <a:r>
              <a:rPr lang="ja-JP" altLang="en-US" sz="2800" dirty="0">
                <a:latin typeface="Arial" charset="0"/>
              </a:rPr>
              <a:t>”</a:t>
            </a:r>
            <a:endParaRPr lang="en-US" sz="2800" dirty="0">
              <a:latin typeface="Arial" charset="0"/>
            </a:endParaRPr>
          </a:p>
          <a:p>
            <a:pPr lvl="1" eaLnBrk="1" hangingPunct="1">
              <a:lnSpc>
                <a:spcPct val="90000"/>
              </a:lnSpc>
            </a:pPr>
            <a:r>
              <a:rPr lang="en-US" sz="2800" dirty="0">
                <a:latin typeface="Arial" charset="0"/>
              </a:rPr>
              <a:t>Electron passes down ETC</a:t>
            </a:r>
          </a:p>
          <a:p>
            <a:pPr lvl="1" eaLnBrk="1" hangingPunct="1">
              <a:lnSpc>
                <a:spcPct val="90000"/>
              </a:lnSpc>
            </a:pPr>
            <a:r>
              <a:rPr lang="en-US" sz="2800" dirty="0">
                <a:latin typeface="Arial" charset="0"/>
              </a:rPr>
              <a:t>Each time electron is passed, releases a little E</a:t>
            </a:r>
            <a:endParaRPr lang="en-US" sz="2800" dirty="0">
              <a:solidFill>
                <a:srgbClr val="0F116A"/>
              </a:solidFill>
              <a:latin typeface="Arial" charset="0"/>
            </a:endParaRPr>
          </a:p>
          <a:p>
            <a:pPr lvl="1" eaLnBrk="1" hangingPunct="1">
              <a:lnSpc>
                <a:spcPct val="90000"/>
              </a:lnSpc>
            </a:pPr>
            <a:r>
              <a:rPr lang="en-US" sz="2800" dirty="0">
                <a:latin typeface="Arial" charset="0"/>
              </a:rPr>
              <a:t>E is used to pump H</a:t>
            </a:r>
            <a:r>
              <a:rPr lang="en-US" sz="2800" baseline="30000" dirty="0">
                <a:latin typeface="Arial" charset="0"/>
              </a:rPr>
              <a:t>+</a:t>
            </a:r>
            <a:r>
              <a:rPr lang="en-US" sz="2800" dirty="0">
                <a:latin typeface="Arial" charset="0"/>
              </a:rPr>
              <a:t> from </a:t>
            </a:r>
            <a:r>
              <a:rPr lang="en-US" sz="2800" dirty="0" err="1">
                <a:latin typeface="Arial" charset="0"/>
              </a:rPr>
              <a:t>stroma</a:t>
            </a:r>
            <a:r>
              <a:rPr lang="en-US" sz="2800" dirty="0">
                <a:latin typeface="Arial" charset="0"/>
              </a:rPr>
              <a:t> into thylakoid</a:t>
            </a:r>
          </a:p>
          <a:p>
            <a:pPr lvl="1" eaLnBrk="1" hangingPunct="1">
              <a:lnSpc>
                <a:spcPct val="90000"/>
              </a:lnSpc>
            </a:pPr>
            <a:r>
              <a:rPr lang="en-US" sz="2800" dirty="0">
                <a:latin typeface="Arial" charset="0"/>
              </a:rPr>
              <a:t>H</a:t>
            </a:r>
            <a:r>
              <a:rPr lang="en-US" sz="2800" baseline="30000" dirty="0">
                <a:latin typeface="Arial" charset="0"/>
              </a:rPr>
              <a:t>+</a:t>
            </a:r>
            <a:r>
              <a:rPr lang="en-US" sz="2800" dirty="0">
                <a:latin typeface="Arial" charset="0"/>
              </a:rPr>
              <a:t> diffuse down conc. gradient back into </a:t>
            </a:r>
            <a:r>
              <a:rPr lang="en-US" sz="2800" dirty="0" err="1">
                <a:latin typeface="Arial" charset="0"/>
              </a:rPr>
              <a:t>stroma</a:t>
            </a:r>
            <a:endParaRPr lang="en-US" sz="2800" baseline="-25000" dirty="0">
              <a:latin typeface="Arial" charset="0"/>
            </a:endParaRPr>
          </a:p>
          <a:p>
            <a:pPr lvl="1" eaLnBrk="1" hangingPunct="1">
              <a:lnSpc>
                <a:spcPct val="90000"/>
              </a:lnSpc>
            </a:pPr>
            <a:r>
              <a:rPr lang="en-US" sz="2800" dirty="0">
                <a:latin typeface="Arial" charset="0"/>
              </a:rPr>
              <a:t>Pass through ATP Synthase, allowing it to make ATP</a:t>
            </a:r>
          </a:p>
        </p:txBody>
      </p:sp>
    </p:spTree>
    <p:extLst>
      <p:ext uri="{BB962C8B-B14F-4D97-AF65-F5344CB8AC3E}">
        <p14:creationId xmlns:p14="http://schemas.microsoft.com/office/powerpoint/2010/main" val="2678281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5747">
                                            <p:txEl>
                                              <p:pRg st="1" end="1"/>
                                            </p:txEl>
                                          </p:spTgt>
                                        </p:tgtEl>
                                        <p:attrNameLst>
                                          <p:attrName>style.visibility</p:attrName>
                                        </p:attrNameLst>
                                      </p:cBhvr>
                                      <p:to>
                                        <p:strVal val="visible"/>
                                      </p:to>
                                    </p:set>
                                    <p:anim calcmode="lin" valueType="num">
                                      <p:cBhvr additive="base">
                                        <p:cTn id="13"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57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5747">
                                            <p:txEl>
                                              <p:pRg st="2" end="2"/>
                                            </p:txEl>
                                          </p:spTgt>
                                        </p:tgtEl>
                                        <p:attrNameLst>
                                          <p:attrName>style.visibility</p:attrName>
                                        </p:attrNameLst>
                                      </p:cBhvr>
                                      <p:to>
                                        <p:strVal val="visible"/>
                                      </p:to>
                                    </p:set>
                                    <p:anim calcmode="lin" valueType="num">
                                      <p:cBhvr additive="base">
                                        <p:cTn id="19"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57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5747">
                                            <p:txEl>
                                              <p:pRg st="3" end="3"/>
                                            </p:txEl>
                                          </p:spTgt>
                                        </p:tgtEl>
                                        <p:attrNameLst>
                                          <p:attrName>style.visibility</p:attrName>
                                        </p:attrNameLst>
                                      </p:cBhvr>
                                      <p:to>
                                        <p:strVal val="visible"/>
                                      </p:to>
                                    </p:set>
                                    <p:anim calcmode="lin" valueType="num">
                                      <p:cBhvr additive="base">
                                        <p:cTn id="25" dur="500" fill="hold"/>
                                        <p:tgtEl>
                                          <p:spTgt spid="415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57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15747">
                                            <p:txEl>
                                              <p:pRg st="4" end="4"/>
                                            </p:txEl>
                                          </p:spTgt>
                                        </p:tgtEl>
                                        <p:attrNameLst>
                                          <p:attrName>style.visibility</p:attrName>
                                        </p:attrNameLst>
                                      </p:cBhvr>
                                      <p:to>
                                        <p:strVal val="visible"/>
                                      </p:to>
                                    </p:set>
                                    <p:anim calcmode="lin" valueType="num">
                                      <p:cBhvr additive="base">
                                        <p:cTn id="29" dur="500" fill="hold"/>
                                        <p:tgtEl>
                                          <p:spTgt spid="41574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57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15747">
                                            <p:txEl>
                                              <p:pRg st="5" end="5"/>
                                            </p:txEl>
                                          </p:spTgt>
                                        </p:tgtEl>
                                        <p:attrNameLst>
                                          <p:attrName>style.visibility</p:attrName>
                                        </p:attrNameLst>
                                      </p:cBhvr>
                                      <p:to>
                                        <p:strVal val="visible"/>
                                      </p:to>
                                    </p:set>
                                    <p:anim calcmode="lin" valueType="num">
                                      <p:cBhvr additive="base">
                                        <p:cTn id="33" dur="500" fill="hold"/>
                                        <p:tgtEl>
                                          <p:spTgt spid="41574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57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415747">
                                            <p:txEl>
                                              <p:pRg st="6" end="6"/>
                                            </p:txEl>
                                          </p:spTgt>
                                        </p:tgtEl>
                                        <p:attrNameLst>
                                          <p:attrName>style.visibility</p:attrName>
                                        </p:attrNameLst>
                                      </p:cBhvr>
                                      <p:to>
                                        <p:strVal val="visible"/>
                                      </p:to>
                                    </p:set>
                                    <p:anim calcmode="lin" valueType="num">
                                      <p:cBhvr additive="base">
                                        <p:cTn id="37" dur="500" fill="hold"/>
                                        <p:tgtEl>
                                          <p:spTgt spid="4157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57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8403"/>
            <a:ext cx="9144000" cy="1143000"/>
          </a:xfrm>
        </p:spPr>
        <p:txBody>
          <a:bodyPr/>
          <a:lstStyle/>
          <a:p>
            <a:pPr eaLnBrk="1" hangingPunct="1"/>
            <a:r>
              <a:rPr lang="en-US" b="1" dirty="0" smtClean="0">
                <a:latin typeface="Arial" charset="0"/>
              </a:rPr>
              <a:t>ETC of Photosynthesis</a:t>
            </a:r>
            <a:endParaRPr lang="en-US" b="1" dirty="0">
              <a:latin typeface="Arial" charset="0"/>
            </a:endParaRPr>
          </a:p>
        </p:txBody>
      </p:sp>
      <p:sp>
        <p:nvSpPr>
          <p:cNvPr id="415747" name="Rectangle 3" descr="Rectangle: Click to edit Master text styles&#10;Second level&#10;Third level&#10;Fourth level&#10;Fifth level"/>
          <p:cNvSpPr>
            <a:spLocks noGrp="1" noChangeArrowheads="1"/>
          </p:cNvSpPr>
          <p:nvPr>
            <p:ph type="body" idx="1"/>
          </p:nvPr>
        </p:nvSpPr>
        <p:spPr>
          <a:xfrm>
            <a:off x="0" y="1016796"/>
            <a:ext cx="9144000" cy="5334000"/>
          </a:xfrm>
        </p:spPr>
        <p:txBody>
          <a:bodyPr>
            <a:normAutofit/>
          </a:bodyPr>
          <a:lstStyle/>
          <a:p>
            <a:pPr eaLnBrk="1" hangingPunct="1">
              <a:lnSpc>
                <a:spcPct val="90000"/>
              </a:lnSpc>
            </a:pPr>
            <a:r>
              <a:rPr lang="en-US" dirty="0" smtClean="0">
                <a:latin typeface="Arial" charset="0"/>
              </a:rPr>
              <a:t>PS </a:t>
            </a:r>
            <a:r>
              <a:rPr lang="en-US" dirty="0">
                <a:latin typeface="Arial" charset="0"/>
              </a:rPr>
              <a:t>I absorbs </a:t>
            </a:r>
            <a:r>
              <a:rPr lang="en-US" dirty="0">
                <a:solidFill>
                  <a:srgbClr val="0C8F0F"/>
                </a:solidFill>
                <a:latin typeface="Arial" charset="0"/>
              </a:rPr>
              <a:t>light</a:t>
            </a:r>
            <a:endParaRPr lang="en-US" dirty="0">
              <a:latin typeface="Arial" charset="0"/>
            </a:endParaRPr>
          </a:p>
          <a:p>
            <a:pPr lvl="1" eaLnBrk="1" hangingPunct="1">
              <a:lnSpc>
                <a:spcPct val="90000"/>
              </a:lnSpc>
            </a:pPr>
            <a:r>
              <a:rPr lang="en-US" dirty="0">
                <a:latin typeface="Arial" charset="0"/>
              </a:rPr>
              <a:t>excited electron passes from chlorophyll to </a:t>
            </a:r>
            <a:r>
              <a:rPr lang="ja-JP" altLang="en-US" dirty="0">
                <a:latin typeface="Arial" charset="0"/>
              </a:rPr>
              <a:t>“</a:t>
            </a:r>
            <a:r>
              <a:rPr lang="en-US" dirty="0">
                <a:latin typeface="Arial" charset="0"/>
              </a:rPr>
              <a:t>primary electron acceptor</a:t>
            </a:r>
            <a:r>
              <a:rPr lang="ja-JP" altLang="en-US" dirty="0">
                <a:latin typeface="Arial" charset="0"/>
              </a:rPr>
              <a:t>”</a:t>
            </a:r>
            <a:endParaRPr lang="en-US" dirty="0">
              <a:latin typeface="Arial" charset="0"/>
            </a:endParaRPr>
          </a:p>
          <a:p>
            <a:pPr lvl="1" eaLnBrk="1" hangingPunct="1">
              <a:lnSpc>
                <a:spcPct val="90000"/>
              </a:lnSpc>
            </a:pPr>
            <a:r>
              <a:rPr lang="en-US" dirty="0">
                <a:latin typeface="Arial" charset="0"/>
              </a:rPr>
              <a:t>need to replace electron in chlorophyll</a:t>
            </a:r>
          </a:p>
          <a:p>
            <a:pPr lvl="1" eaLnBrk="1" hangingPunct="1">
              <a:lnSpc>
                <a:spcPct val="90000"/>
              </a:lnSpc>
            </a:pPr>
            <a:r>
              <a:rPr lang="en-US" dirty="0">
                <a:latin typeface="Arial" charset="0"/>
              </a:rPr>
              <a:t>Electron comes from </a:t>
            </a:r>
            <a:r>
              <a:rPr lang="en-US" u="sng" dirty="0">
                <a:solidFill>
                  <a:srgbClr val="C00000"/>
                </a:solidFill>
                <a:latin typeface="Arial" charset="0"/>
              </a:rPr>
              <a:t>ETC</a:t>
            </a:r>
            <a:r>
              <a:rPr lang="en-US" dirty="0">
                <a:latin typeface="Arial" charset="0"/>
              </a:rPr>
              <a:t> of PSII</a:t>
            </a:r>
            <a:endParaRPr lang="en-US" dirty="0">
              <a:solidFill>
                <a:srgbClr val="0F116A"/>
              </a:solidFill>
              <a:latin typeface="Arial" charset="0"/>
            </a:endParaRPr>
          </a:p>
          <a:p>
            <a:pPr lvl="1" eaLnBrk="1" hangingPunct="1">
              <a:lnSpc>
                <a:spcPct val="90000"/>
              </a:lnSpc>
            </a:pPr>
            <a:r>
              <a:rPr lang="en-US" u="sng" dirty="0">
                <a:solidFill>
                  <a:srgbClr val="CC0000"/>
                </a:solidFill>
                <a:latin typeface="Arial" charset="0"/>
              </a:rPr>
              <a:t>Excited electron passes to electron carrier molecule</a:t>
            </a:r>
            <a:endParaRPr lang="en-US" baseline="-25000" dirty="0">
              <a:latin typeface="Arial" charset="0"/>
            </a:endParaRPr>
          </a:p>
          <a:p>
            <a:pPr lvl="2" eaLnBrk="1" hangingPunct="1">
              <a:lnSpc>
                <a:spcPct val="90000"/>
              </a:lnSpc>
            </a:pPr>
            <a:r>
              <a:rPr lang="en-US" sz="3200" u="sng" dirty="0">
                <a:solidFill>
                  <a:srgbClr val="CC0000"/>
                </a:solidFill>
                <a:latin typeface="Arial" charset="0"/>
              </a:rPr>
              <a:t>NADPH</a:t>
            </a:r>
            <a:endParaRPr lang="en-US" sz="3200" dirty="0">
              <a:latin typeface="Arial" charset="0"/>
            </a:endParaRPr>
          </a:p>
          <a:p>
            <a:pPr lvl="2" eaLnBrk="1" hangingPunct="1">
              <a:lnSpc>
                <a:spcPct val="90000"/>
              </a:lnSpc>
            </a:pPr>
            <a:r>
              <a:rPr lang="en-US" sz="3200" dirty="0">
                <a:latin typeface="Arial" charset="0"/>
              </a:rPr>
              <a:t>Sent to Calvin Cycle in the </a:t>
            </a:r>
            <a:r>
              <a:rPr lang="en-US" sz="3200" dirty="0" err="1">
                <a:latin typeface="Arial" charset="0"/>
              </a:rPr>
              <a:t>stroma</a:t>
            </a:r>
            <a:endParaRPr lang="en-US" sz="3200" dirty="0">
              <a:latin typeface="Arial" charset="0"/>
            </a:endParaRPr>
          </a:p>
        </p:txBody>
      </p:sp>
    </p:spTree>
    <p:extLst>
      <p:ext uri="{BB962C8B-B14F-4D97-AF65-F5344CB8AC3E}">
        <p14:creationId xmlns:p14="http://schemas.microsoft.com/office/powerpoint/2010/main" val="1382857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5747">
                                            <p:txEl>
                                              <p:pRg st="1" end="1"/>
                                            </p:txEl>
                                          </p:spTgt>
                                        </p:tgtEl>
                                        <p:attrNameLst>
                                          <p:attrName>style.visibility</p:attrName>
                                        </p:attrNameLst>
                                      </p:cBhvr>
                                      <p:to>
                                        <p:strVal val="visible"/>
                                      </p:to>
                                    </p:set>
                                    <p:anim calcmode="lin" valueType="num">
                                      <p:cBhvr additive="base">
                                        <p:cTn id="13" dur="500" fill="hold"/>
                                        <p:tgtEl>
                                          <p:spTgt spid="415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57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5747">
                                            <p:txEl>
                                              <p:pRg st="2" end="2"/>
                                            </p:txEl>
                                          </p:spTgt>
                                        </p:tgtEl>
                                        <p:attrNameLst>
                                          <p:attrName>style.visibility</p:attrName>
                                        </p:attrNameLst>
                                      </p:cBhvr>
                                      <p:to>
                                        <p:strVal val="visible"/>
                                      </p:to>
                                    </p:set>
                                    <p:anim calcmode="lin" valueType="num">
                                      <p:cBhvr additive="base">
                                        <p:cTn id="19" dur="500" fill="hold"/>
                                        <p:tgtEl>
                                          <p:spTgt spid="415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57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5747">
                                            <p:txEl>
                                              <p:pRg st="3" end="3"/>
                                            </p:txEl>
                                          </p:spTgt>
                                        </p:tgtEl>
                                        <p:attrNameLst>
                                          <p:attrName>style.visibility</p:attrName>
                                        </p:attrNameLst>
                                      </p:cBhvr>
                                      <p:to>
                                        <p:strVal val="visible"/>
                                      </p:to>
                                    </p:set>
                                    <p:anim calcmode="lin" valueType="num">
                                      <p:cBhvr additive="base">
                                        <p:cTn id="25" dur="500" fill="hold"/>
                                        <p:tgtEl>
                                          <p:spTgt spid="415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57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415747">
                                            <p:txEl>
                                              <p:pRg st="4" end="4"/>
                                            </p:txEl>
                                          </p:spTgt>
                                        </p:tgtEl>
                                        <p:attrNameLst>
                                          <p:attrName>style.visibility</p:attrName>
                                        </p:attrNameLst>
                                      </p:cBhvr>
                                      <p:to>
                                        <p:strVal val="visible"/>
                                      </p:to>
                                    </p:set>
                                    <p:anim calcmode="lin" valueType="num">
                                      <p:cBhvr additive="base">
                                        <p:cTn id="29" dur="500" fill="hold"/>
                                        <p:tgtEl>
                                          <p:spTgt spid="41574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157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15747">
                                            <p:txEl>
                                              <p:pRg st="5" end="5"/>
                                            </p:txEl>
                                          </p:spTgt>
                                        </p:tgtEl>
                                        <p:attrNameLst>
                                          <p:attrName>style.visibility</p:attrName>
                                        </p:attrNameLst>
                                      </p:cBhvr>
                                      <p:to>
                                        <p:strVal val="visible"/>
                                      </p:to>
                                    </p:set>
                                    <p:anim calcmode="lin" valueType="num">
                                      <p:cBhvr additive="base">
                                        <p:cTn id="33" dur="500" fill="hold"/>
                                        <p:tgtEl>
                                          <p:spTgt spid="41574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157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415747">
                                            <p:txEl>
                                              <p:pRg st="6" end="6"/>
                                            </p:txEl>
                                          </p:spTgt>
                                        </p:tgtEl>
                                        <p:attrNameLst>
                                          <p:attrName>style.visibility</p:attrName>
                                        </p:attrNameLst>
                                      </p:cBhvr>
                                      <p:to>
                                        <p:strVal val="visible"/>
                                      </p:to>
                                    </p:set>
                                    <p:anim calcmode="lin" valueType="num">
                                      <p:cBhvr additive="base">
                                        <p:cTn id="37" dur="500" fill="hold"/>
                                        <p:tgtEl>
                                          <p:spTgt spid="41574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57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10">
            <a:extLst>
              <a:ext uri="{28A0092B-C50C-407E-A947-70E740481C1C}">
                <a14:useLocalDpi xmlns:a14="http://schemas.microsoft.com/office/drawing/2010/main" val="0"/>
              </a:ext>
            </a:extLst>
          </a:blip>
          <a:srcRect b="3308"/>
          <a:stretch>
            <a:fillRect/>
          </a:stretch>
        </p:blipFill>
        <p:spPr bwMode="auto">
          <a:xfrm>
            <a:off x="50800" y="577850"/>
            <a:ext cx="8988425" cy="62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284" name="AutoShape 4"/>
          <p:cNvSpPr>
            <a:spLocks noChangeArrowheads="1"/>
          </p:cNvSpPr>
          <p:nvPr/>
        </p:nvSpPr>
        <p:spPr bwMode="auto">
          <a:xfrm>
            <a:off x="1822450" y="4765675"/>
            <a:ext cx="1100138" cy="339725"/>
          </a:xfrm>
          <a:prstGeom prst="roundRect">
            <a:avLst>
              <a:gd name="adj" fmla="val 16667"/>
            </a:avLst>
          </a:prstGeom>
          <a:solidFill>
            <a:srgbClr val="008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eaLnBrk="0" hangingPunct="0"/>
            <a:r>
              <a:rPr lang="en-US" sz="2000" b="1">
                <a:solidFill>
                  <a:srgbClr val="FFFFFF"/>
                </a:solidFill>
              </a:rPr>
              <a:t>split H</a:t>
            </a:r>
            <a:r>
              <a:rPr lang="en-US" sz="2000" b="1" baseline="-25000">
                <a:solidFill>
                  <a:srgbClr val="FFFFFF"/>
                </a:solidFill>
              </a:rPr>
              <a:t>2</a:t>
            </a:r>
            <a:r>
              <a:rPr lang="en-US" sz="2000" b="1">
                <a:solidFill>
                  <a:srgbClr val="FFFFFF"/>
                </a:solidFill>
              </a:rPr>
              <a:t>O</a:t>
            </a:r>
            <a:endParaRPr lang="en-US" sz="2000" b="1">
              <a:solidFill>
                <a:srgbClr val="CC0000"/>
              </a:solidFill>
            </a:endParaRPr>
          </a:p>
        </p:txBody>
      </p:sp>
      <p:sp>
        <p:nvSpPr>
          <p:cNvPr id="162820" name="AutoShape 13"/>
          <p:cNvSpPr>
            <a:spLocks noChangeArrowheads="1"/>
          </p:cNvSpPr>
          <p:nvPr/>
        </p:nvSpPr>
        <p:spPr bwMode="auto">
          <a:xfrm>
            <a:off x="2781300" y="334963"/>
            <a:ext cx="6330950" cy="579437"/>
          </a:xfrm>
          <a:prstGeom prst="roundRect">
            <a:avLst>
              <a:gd name="adj" fmla="val 16667"/>
            </a:avLst>
          </a:prstGeom>
          <a:solidFill>
            <a:srgbClr val="8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2800" b="1">
                <a:solidFill>
                  <a:srgbClr val="000000"/>
                </a:solidFill>
              </a:rPr>
              <a:t>Light Reactions of Photosynthesis</a:t>
            </a:r>
            <a:endParaRPr lang="en-US" sz="3600" b="1">
              <a:solidFill>
                <a:srgbClr val="000000"/>
              </a:solidFill>
            </a:endParaRPr>
          </a:p>
        </p:txBody>
      </p:sp>
      <p:sp>
        <p:nvSpPr>
          <p:cNvPr id="481302" name="Oval 22"/>
          <p:cNvSpPr>
            <a:spLocks noChangeArrowheads="1"/>
          </p:cNvSpPr>
          <p:nvPr/>
        </p:nvSpPr>
        <p:spPr bwMode="auto">
          <a:xfrm flipV="1">
            <a:off x="3190875" y="4294188"/>
            <a:ext cx="327025" cy="327025"/>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FFFFFF"/>
                </a:solidFill>
              </a:rPr>
              <a:t>O</a:t>
            </a:r>
            <a:endParaRPr lang="en-US" sz="2400">
              <a:solidFill>
                <a:srgbClr val="FFFFFF"/>
              </a:solidFill>
            </a:endParaRPr>
          </a:p>
        </p:txBody>
      </p:sp>
      <p:sp>
        <p:nvSpPr>
          <p:cNvPr id="481303" name="Freeform 23"/>
          <p:cNvSpPr>
            <a:spLocks/>
          </p:cNvSpPr>
          <p:nvPr/>
        </p:nvSpPr>
        <p:spPr bwMode="auto">
          <a:xfrm>
            <a:off x="1498600" y="3454400"/>
            <a:ext cx="1695450" cy="935038"/>
          </a:xfrm>
          <a:custGeom>
            <a:avLst/>
            <a:gdLst>
              <a:gd name="T0" fmla="*/ 2147483647 w 512"/>
              <a:gd name="T1" fmla="*/ 2147483647 h 326"/>
              <a:gd name="T2" fmla="*/ 2147483647 w 512"/>
              <a:gd name="T3" fmla="*/ 2147483647 h 326"/>
              <a:gd name="T4" fmla="*/ 2147483647 w 512"/>
              <a:gd name="T5" fmla="*/ 2147483647 h 326"/>
              <a:gd name="T6" fmla="*/ 2147483647 w 512"/>
              <a:gd name="T7" fmla="*/ 2147483647 h 326"/>
              <a:gd name="T8" fmla="*/ 2147483647 w 512"/>
              <a:gd name="T9" fmla="*/ 2147483647 h 326"/>
              <a:gd name="T10" fmla="*/ 2147483647 w 512"/>
              <a:gd name="T11" fmla="*/ 2147483647 h 326"/>
              <a:gd name="T12" fmla="*/ 2147483647 w 512"/>
              <a:gd name="T13" fmla="*/ 2147483647 h 326"/>
              <a:gd name="T14" fmla="*/ 2147483647 w 512"/>
              <a:gd name="T15" fmla="*/ 2147483647 h 326"/>
              <a:gd name="T16" fmla="*/ 2147483647 w 512"/>
              <a:gd name="T17" fmla="*/ 2147483647 h 326"/>
              <a:gd name="T18" fmla="*/ 0 w 512"/>
              <a:gd name="T19" fmla="*/ 0 h 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2" h="326">
                <a:moveTo>
                  <a:pt x="512" y="326"/>
                </a:moveTo>
                <a:cubicBezTo>
                  <a:pt x="460" y="314"/>
                  <a:pt x="408" y="302"/>
                  <a:pt x="397" y="282"/>
                </a:cubicBezTo>
                <a:cubicBezTo>
                  <a:pt x="386" y="262"/>
                  <a:pt x="458" y="208"/>
                  <a:pt x="445" y="206"/>
                </a:cubicBezTo>
                <a:cubicBezTo>
                  <a:pt x="432" y="204"/>
                  <a:pt x="334" y="275"/>
                  <a:pt x="321" y="268"/>
                </a:cubicBezTo>
                <a:cubicBezTo>
                  <a:pt x="308" y="261"/>
                  <a:pt x="386" y="170"/>
                  <a:pt x="369" y="163"/>
                </a:cubicBezTo>
                <a:cubicBezTo>
                  <a:pt x="352" y="156"/>
                  <a:pt x="234" y="233"/>
                  <a:pt x="220" y="225"/>
                </a:cubicBezTo>
                <a:cubicBezTo>
                  <a:pt x="206" y="217"/>
                  <a:pt x="305" y="121"/>
                  <a:pt x="287" y="115"/>
                </a:cubicBezTo>
                <a:cubicBezTo>
                  <a:pt x="269" y="109"/>
                  <a:pt x="129" y="197"/>
                  <a:pt x="110" y="187"/>
                </a:cubicBezTo>
                <a:cubicBezTo>
                  <a:pt x="91" y="177"/>
                  <a:pt x="190" y="88"/>
                  <a:pt x="172" y="57"/>
                </a:cubicBezTo>
                <a:cubicBezTo>
                  <a:pt x="154" y="26"/>
                  <a:pt x="77" y="13"/>
                  <a:pt x="0" y="0"/>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1304" name="Picture 24" descr="piggybankNADP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8013" y="3475038"/>
            <a:ext cx="825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5" name="AutoShape 25"/>
          <p:cNvSpPr>
            <a:spLocks noChangeArrowheads="1"/>
          </p:cNvSpPr>
          <p:nvPr/>
        </p:nvSpPr>
        <p:spPr bwMode="auto">
          <a:xfrm>
            <a:off x="6367463" y="5973763"/>
            <a:ext cx="1127125" cy="738187"/>
          </a:xfrm>
          <a:prstGeom prst="irregularSeal1">
            <a:avLst/>
          </a:prstGeom>
          <a:solidFill>
            <a:srgbClr val="CC0000"/>
          </a:solidFill>
          <a:ln w="190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FFEA18"/>
                </a:solidFill>
              </a:rPr>
              <a:t>ATP</a:t>
            </a:r>
            <a:endParaRPr lang="en-US" sz="2400" b="1">
              <a:solidFill>
                <a:srgbClr val="660066"/>
              </a:solidFill>
            </a:endParaRPr>
          </a:p>
        </p:txBody>
      </p:sp>
      <p:sp>
        <p:nvSpPr>
          <p:cNvPr id="481307" name="AutoShape 27"/>
          <p:cNvSpPr>
            <a:spLocks noChangeArrowheads="1"/>
          </p:cNvSpPr>
          <p:nvPr/>
        </p:nvSpPr>
        <p:spPr bwMode="auto">
          <a:xfrm>
            <a:off x="7496175" y="4337050"/>
            <a:ext cx="1746250" cy="463550"/>
          </a:xfrm>
          <a:prstGeom prst="homePlate">
            <a:avLst>
              <a:gd name="adj" fmla="val 94178"/>
            </a:avLst>
          </a:pr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to Calvin Cycle</a:t>
            </a:r>
          </a:p>
        </p:txBody>
      </p:sp>
      <p:grpSp>
        <p:nvGrpSpPr>
          <p:cNvPr id="481323" name="Group 43"/>
          <p:cNvGrpSpPr>
            <a:grpSpLocks/>
          </p:cNvGrpSpPr>
          <p:nvPr/>
        </p:nvGrpSpPr>
        <p:grpSpPr bwMode="auto">
          <a:xfrm>
            <a:off x="4652963" y="4024313"/>
            <a:ext cx="1831975" cy="849312"/>
            <a:chOff x="2931" y="2535"/>
            <a:chExt cx="1154" cy="535"/>
          </a:xfrm>
        </p:grpSpPr>
        <p:sp>
          <p:nvSpPr>
            <p:cNvPr id="162836" name="Rectangle 31"/>
            <p:cNvSpPr>
              <a:spLocks noChangeArrowheads="1"/>
            </p:cNvSpPr>
            <p:nvPr/>
          </p:nvSpPr>
          <p:spPr bwMode="auto">
            <a:xfrm>
              <a:off x="3106" y="2584"/>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37" name="Rectangle 32"/>
            <p:cNvSpPr>
              <a:spLocks noChangeArrowheads="1"/>
            </p:cNvSpPr>
            <p:nvPr/>
          </p:nvSpPr>
          <p:spPr bwMode="auto">
            <a:xfrm>
              <a:off x="3225" y="2654"/>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38" name="Rectangle 33"/>
            <p:cNvSpPr>
              <a:spLocks noChangeArrowheads="1"/>
            </p:cNvSpPr>
            <p:nvPr/>
          </p:nvSpPr>
          <p:spPr bwMode="auto">
            <a:xfrm>
              <a:off x="3321" y="2751"/>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39" name="Rectangle 34"/>
            <p:cNvSpPr>
              <a:spLocks noChangeArrowheads="1"/>
            </p:cNvSpPr>
            <p:nvPr/>
          </p:nvSpPr>
          <p:spPr bwMode="auto">
            <a:xfrm>
              <a:off x="3408" y="2535"/>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0" name="Rectangle 35"/>
            <p:cNvSpPr>
              <a:spLocks noChangeArrowheads="1"/>
            </p:cNvSpPr>
            <p:nvPr/>
          </p:nvSpPr>
          <p:spPr bwMode="auto">
            <a:xfrm>
              <a:off x="3433" y="2813"/>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1" name="Rectangle 36"/>
            <p:cNvSpPr>
              <a:spLocks noChangeArrowheads="1"/>
            </p:cNvSpPr>
            <p:nvPr/>
          </p:nvSpPr>
          <p:spPr bwMode="auto">
            <a:xfrm>
              <a:off x="3558" y="2626"/>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2" name="Rectangle 37"/>
            <p:cNvSpPr>
              <a:spLocks noChangeArrowheads="1"/>
            </p:cNvSpPr>
            <p:nvPr/>
          </p:nvSpPr>
          <p:spPr bwMode="auto">
            <a:xfrm>
              <a:off x="3602" y="2820"/>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3" name="Rectangle 38"/>
            <p:cNvSpPr>
              <a:spLocks noChangeArrowheads="1"/>
            </p:cNvSpPr>
            <p:nvPr/>
          </p:nvSpPr>
          <p:spPr bwMode="auto">
            <a:xfrm>
              <a:off x="3726" y="2573"/>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4" name="Rectangle 39"/>
            <p:cNvSpPr>
              <a:spLocks noChangeArrowheads="1"/>
            </p:cNvSpPr>
            <p:nvPr/>
          </p:nvSpPr>
          <p:spPr bwMode="auto">
            <a:xfrm>
              <a:off x="3809" y="2732"/>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5" name="Rectangle 40"/>
            <p:cNvSpPr>
              <a:spLocks noChangeArrowheads="1"/>
            </p:cNvSpPr>
            <p:nvPr/>
          </p:nvSpPr>
          <p:spPr bwMode="auto">
            <a:xfrm>
              <a:off x="2931" y="2629"/>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sp>
          <p:nvSpPr>
            <p:cNvPr id="162846" name="Rectangle 41"/>
            <p:cNvSpPr>
              <a:spLocks noChangeArrowheads="1"/>
            </p:cNvSpPr>
            <p:nvPr/>
          </p:nvSpPr>
          <p:spPr bwMode="auto">
            <a:xfrm>
              <a:off x="3163" y="2839"/>
              <a:ext cx="2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H</a:t>
              </a:r>
              <a:r>
                <a:rPr lang="en-US" b="1" baseline="30000">
                  <a:solidFill>
                    <a:srgbClr val="000000"/>
                  </a:solidFill>
                </a:rPr>
                <a:t>+</a:t>
              </a:r>
            </a:p>
          </p:txBody>
        </p:sp>
      </p:grpSp>
      <p:grpSp>
        <p:nvGrpSpPr>
          <p:cNvPr id="481324" name="Group 44"/>
          <p:cNvGrpSpPr>
            <a:grpSpLocks/>
          </p:cNvGrpSpPr>
          <p:nvPr/>
        </p:nvGrpSpPr>
        <p:grpSpPr bwMode="auto">
          <a:xfrm rot="-3241979">
            <a:off x="2995612" y="3313113"/>
            <a:ext cx="358775" cy="596900"/>
            <a:chOff x="1571" y="2342"/>
            <a:chExt cx="226" cy="376"/>
          </a:xfrm>
        </p:grpSpPr>
        <p:sp>
          <p:nvSpPr>
            <p:cNvPr id="162834" name="Oval 45"/>
            <p:cNvSpPr>
              <a:spLocks noChangeArrowheads="1"/>
            </p:cNvSpPr>
            <p:nvPr/>
          </p:nvSpPr>
          <p:spPr bwMode="auto">
            <a:xfrm>
              <a:off x="1571" y="2342"/>
              <a:ext cx="226" cy="226"/>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000000"/>
                  </a:solidFill>
                </a:rPr>
                <a:t>e</a:t>
              </a:r>
            </a:p>
          </p:txBody>
        </p:sp>
        <p:sp>
          <p:nvSpPr>
            <p:cNvPr id="162835" name="Oval 46"/>
            <p:cNvSpPr>
              <a:spLocks noChangeArrowheads="1"/>
            </p:cNvSpPr>
            <p:nvPr/>
          </p:nvSpPr>
          <p:spPr bwMode="auto">
            <a:xfrm>
              <a:off x="1571" y="2492"/>
              <a:ext cx="226" cy="226"/>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000000"/>
                  </a:solidFill>
                </a:rPr>
                <a:t>e</a:t>
              </a:r>
            </a:p>
          </p:txBody>
        </p:sp>
      </p:grpSp>
      <p:grpSp>
        <p:nvGrpSpPr>
          <p:cNvPr id="481327" name="Group 47"/>
          <p:cNvGrpSpPr>
            <a:grpSpLocks/>
          </p:cNvGrpSpPr>
          <p:nvPr/>
        </p:nvGrpSpPr>
        <p:grpSpPr bwMode="auto">
          <a:xfrm rot="-3241979">
            <a:off x="5618162" y="3259138"/>
            <a:ext cx="358775" cy="596900"/>
            <a:chOff x="1571" y="2342"/>
            <a:chExt cx="226" cy="376"/>
          </a:xfrm>
        </p:grpSpPr>
        <p:sp>
          <p:nvSpPr>
            <p:cNvPr id="162832" name="Oval 48"/>
            <p:cNvSpPr>
              <a:spLocks noChangeArrowheads="1"/>
            </p:cNvSpPr>
            <p:nvPr/>
          </p:nvSpPr>
          <p:spPr bwMode="auto">
            <a:xfrm>
              <a:off x="1571" y="2342"/>
              <a:ext cx="226" cy="226"/>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000000"/>
                  </a:solidFill>
                </a:rPr>
                <a:t>e</a:t>
              </a:r>
            </a:p>
          </p:txBody>
        </p:sp>
        <p:sp>
          <p:nvSpPr>
            <p:cNvPr id="162833" name="Oval 49"/>
            <p:cNvSpPr>
              <a:spLocks noChangeArrowheads="1"/>
            </p:cNvSpPr>
            <p:nvPr/>
          </p:nvSpPr>
          <p:spPr bwMode="auto">
            <a:xfrm>
              <a:off x="1571" y="2492"/>
              <a:ext cx="226" cy="226"/>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000000"/>
                  </a:solidFill>
                </a:rPr>
                <a:t>e</a:t>
              </a:r>
            </a:p>
          </p:txBody>
        </p:sp>
      </p:grpSp>
      <p:sp>
        <p:nvSpPr>
          <p:cNvPr id="481330" name="AutoShape 50"/>
          <p:cNvSpPr>
            <a:spLocks noChangeArrowheads="1"/>
          </p:cNvSpPr>
          <p:nvPr/>
        </p:nvSpPr>
        <p:spPr bwMode="auto">
          <a:xfrm>
            <a:off x="2143125" y="2654300"/>
            <a:ext cx="638175" cy="638175"/>
          </a:xfrm>
          <a:prstGeom prst="sun">
            <a:avLst>
              <a:gd name="adj" fmla="val 25000"/>
            </a:avLst>
          </a:prstGeom>
          <a:solidFill>
            <a:srgbClr val="FFEA18"/>
          </a:solidFill>
          <a:ln w="28575">
            <a:solidFill>
              <a:srgbClr val="FF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sun</a:t>
            </a:r>
            <a:endParaRPr lang="en-US" sz="2000" b="1">
              <a:solidFill>
                <a:srgbClr val="000000"/>
              </a:solidFill>
            </a:endParaRPr>
          </a:p>
        </p:txBody>
      </p:sp>
      <p:sp>
        <p:nvSpPr>
          <p:cNvPr id="481335" name="AutoShape 55"/>
          <p:cNvSpPr>
            <a:spLocks noChangeArrowheads="1"/>
          </p:cNvSpPr>
          <p:nvPr/>
        </p:nvSpPr>
        <p:spPr bwMode="auto">
          <a:xfrm>
            <a:off x="4611688" y="2798763"/>
            <a:ext cx="638175" cy="638175"/>
          </a:xfrm>
          <a:prstGeom prst="sun">
            <a:avLst>
              <a:gd name="adj" fmla="val 25000"/>
            </a:avLst>
          </a:prstGeom>
          <a:solidFill>
            <a:srgbClr val="FFEA18"/>
          </a:solidFill>
          <a:ln w="28575">
            <a:solidFill>
              <a:srgbClr val="FF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sun</a:t>
            </a:r>
            <a:endParaRPr lang="en-US" sz="2000" b="1">
              <a:solidFill>
                <a:srgbClr val="000000"/>
              </a:solidFill>
            </a:endParaRPr>
          </a:p>
        </p:txBody>
      </p:sp>
      <p:sp>
        <p:nvSpPr>
          <p:cNvPr id="2" name="Donut 1"/>
          <p:cNvSpPr/>
          <p:nvPr/>
        </p:nvSpPr>
        <p:spPr bwMode="auto">
          <a:xfrm>
            <a:off x="4903788" y="2514600"/>
            <a:ext cx="1530350" cy="458788"/>
          </a:xfrm>
          <a:prstGeom prst="donut">
            <a:avLst>
              <a:gd name="adj" fmla="val 12484"/>
            </a:avLst>
          </a:prstGeom>
          <a:solidFill>
            <a:srgbClr val="227816"/>
          </a:solidFill>
          <a:ln w="9525" cap="flat" cmpd="sng" algn="ctr">
            <a:solidFill>
              <a:schemeClr val="tx1"/>
            </a:solidFill>
            <a:prstDash val="solid"/>
            <a:round/>
            <a:headEnd type="none" w="med" len="med"/>
            <a:tailEnd type="none" w="med" len="med"/>
          </a:ln>
          <a:effectLst/>
        </p:spPr>
        <p:txBody>
          <a:bodyPr wrap="none" anchor="ctr"/>
          <a:lstStyle/>
          <a:p>
            <a:pPr algn="ctr" eaLnBrk="0" hangingPunct="0">
              <a:defRPr/>
            </a:pPr>
            <a:endParaRPr lang="en-US" sz="2400">
              <a:ea typeface="+mn-ea"/>
              <a:cs typeface="+mn-cs"/>
            </a:endParaRPr>
          </a:p>
        </p:txBody>
      </p:sp>
    </p:spTree>
    <p:extLst>
      <p:ext uri="{BB962C8B-B14F-4D97-AF65-F5344CB8AC3E}">
        <p14:creationId xmlns:p14="http://schemas.microsoft.com/office/powerpoint/2010/main" val="2729792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81330"/>
                                        </p:tgtEl>
                                        <p:attrNameLst>
                                          <p:attrName>style.visibility</p:attrName>
                                        </p:attrNameLst>
                                      </p:cBhvr>
                                      <p:to>
                                        <p:strVal val="visible"/>
                                      </p:to>
                                    </p:set>
                                    <p:animEffect transition="in" filter="circle(out)">
                                      <p:cBhvr>
                                        <p:cTn id="7" dur="500"/>
                                        <p:tgtEl>
                                          <p:spTgt spid="48133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par>
                                <p:cTn id="8" presetID="22" presetClass="entr" presetSubtype="8" fill="hold" nodeType="withEffect">
                                  <p:stCondLst>
                                    <p:cond delay="0"/>
                                  </p:stCondLst>
                                  <p:childTnLst>
                                    <p:set>
                                      <p:cBhvr>
                                        <p:cTn id="9" dur="1" fill="hold">
                                          <p:stCondLst>
                                            <p:cond delay="0"/>
                                          </p:stCondLst>
                                        </p:cTn>
                                        <p:tgtEl>
                                          <p:spTgt spid="481324"/>
                                        </p:tgtEl>
                                        <p:attrNameLst>
                                          <p:attrName>style.visibility</p:attrName>
                                        </p:attrNameLst>
                                      </p:cBhvr>
                                      <p:to>
                                        <p:strVal val="visible"/>
                                      </p:to>
                                    </p:set>
                                    <p:animEffect transition="in" filter="wipe(left)">
                                      <p:cBhvr>
                                        <p:cTn id="10" dur="500"/>
                                        <p:tgtEl>
                                          <p:spTgt spid="481324"/>
                                        </p:tgtEl>
                                      </p:cBhvr>
                                    </p:animEffect>
                                  </p:childTnLst>
                                  <p:subTnLst>
                                    <p:audio>
                                      <p:cMediaNode>
                                        <p:cTn display="0" masterRel="sameClick">
                                          <p:stCondLst>
                                            <p:cond evt="begin" delay="0">
                                              <p:tn val="8"/>
                                            </p:cond>
                                          </p:stCondLst>
                                          <p:endCondLst>
                                            <p:cond evt="onStopAudio" delay="0">
                                              <p:tgtEl>
                                                <p:sldTgt/>
                                              </p:tgtEl>
                                            </p:cond>
                                          </p:endCondLst>
                                        </p:cTn>
                                        <p:tgtEl>
                                          <p:sndTgt r:embed="rId4" name="Arrow"/>
                                        </p:tgtEl>
                                      </p:cMediaNode>
                                    </p:audio>
                                  </p:subTnLst>
                                </p:cTn>
                              </p:par>
                              <p:par>
                                <p:cTn id="11" presetID="22" presetClass="entr" presetSubtype="8" fill="hold" grpId="0" nodeType="withEffect">
                                  <p:stCondLst>
                                    <p:cond delay="0"/>
                                  </p:stCondLst>
                                  <p:childTnLst>
                                    <p:set>
                                      <p:cBhvr>
                                        <p:cTn id="12" dur="1" fill="hold">
                                          <p:stCondLst>
                                            <p:cond delay="0"/>
                                          </p:stCondLst>
                                        </p:cTn>
                                        <p:tgtEl>
                                          <p:spTgt spid="481284"/>
                                        </p:tgtEl>
                                        <p:attrNameLst>
                                          <p:attrName>style.visibility</p:attrName>
                                        </p:attrNameLst>
                                      </p:cBhvr>
                                      <p:to>
                                        <p:strVal val="visible"/>
                                      </p:to>
                                    </p:set>
                                    <p:animEffect transition="in" filter="wipe(left)">
                                      <p:cBhvr>
                                        <p:cTn id="13" dur="500"/>
                                        <p:tgtEl>
                                          <p:spTgt spid="481284"/>
                                        </p:tgtEl>
                                      </p:cBhvr>
                                    </p:animEffect>
                                  </p:childTnLst>
                                  <p:subTnLst>
                                    <p:audio>
                                      <p:cMediaNode>
                                        <p:cTn display="0" masterRel="sameClick">
                                          <p:stCondLst>
                                            <p:cond evt="begin" delay="0">
                                              <p:tn val="11"/>
                                            </p:cond>
                                          </p:stCondLst>
                                          <p:endCondLst>
                                            <p:cond evt="onStopAudio" delay="0">
                                              <p:tgtEl>
                                                <p:sldTgt/>
                                              </p:tgtEl>
                                            </p:cond>
                                          </p:endCondLst>
                                        </p:cTn>
                                        <p:tgtEl>
                                          <p:sndTgt r:embed="rId5" name="Vibro Up"/>
                                        </p:tgtEl>
                                      </p:cMediaNode>
                                    </p:audio>
                                  </p:subTnLst>
                                </p:cTn>
                              </p:par>
                              <p:par>
                                <p:cTn id="14" presetID="22" presetClass="entr" presetSubtype="2" fill="hold" grpId="0" nodeType="withEffect">
                                  <p:stCondLst>
                                    <p:cond delay="0"/>
                                  </p:stCondLst>
                                  <p:childTnLst>
                                    <p:set>
                                      <p:cBhvr>
                                        <p:cTn id="15" dur="1" fill="hold">
                                          <p:stCondLst>
                                            <p:cond delay="0"/>
                                          </p:stCondLst>
                                        </p:cTn>
                                        <p:tgtEl>
                                          <p:spTgt spid="481302"/>
                                        </p:tgtEl>
                                        <p:attrNameLst>
                                          <p:attrName>style.visibility</p:attrName>
                                        </p:attrNameLst>
                                      </p:cBhvr>
                                      <p:to>
                                        <p:strVal val="visible"/>
                                      </p:to>
                                    </p:set>
                                    <p:animEffect transition="in" filter="wipe(right)">
                                      <p:cBhvr>
                                        <p:cTn id="16" dur="500"/>
                                        <p:tgtEl>
                                          <p:spTgt spid="481302"/>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
                                        </p:tgtEl>
                                      </p:cMediaNode>
                                    </p:audio>
                                  </p:subTnLst>
                                </p:cTn>
                              </p:par>
                              <p:par>
                                <p:cTn id="17" presetID="22" presetClass="entr" presetSubtype="2" fill="hold" grpId="0" nodeType="withEffect">
                                  <p:stCondLst>
                                    <p:cond delay="0"/>
                                  </p:stCondLst>
                                  <p:childTnLst>
                                    <p:set>
                                      <p:cBhvr>
                                        <p:cTn id="18" dur="1" fill="hold">
                                          <p:stCondLst>
                                            <p:cond delay="0"/>
                                          </p:stCondLst>
                                        </p:cTn>
                                        <p:tgtEl>
                                          <p:spTgt spid="481303"/>
                                        </p:tgtEl>
                                        <p:attrNameLst>
                                          <p:attrName>style.visibility</p:attrName>
                                        </p:attrNameLst>
                                      </p:cBhvr>
                                      <p:to>
                                        <p:strVal val="visible"/>
                                      </p:to>
                                    </p:set>
                                    <p:animEffect transition="in" filter="wipe(right)">
                                      <p:cBhvr>
                                        <p:cTn id="19" dur="500"/>
                                        <p:tgtEl>
                                          <p:spTgt spid="481303"/>
                                        </p:tgtEl>
                                      </p:cBhvr>
                                    </p:animEffect>
                                  </p:childTnLst>
                                  <p:subTnLst>
                                    <p:audio>
                                      <p:cMediaNode>
                                        <p:cTn display="0" masterRel="sameClick">
                                          <p:stCondLst>
                                            <p:cond evt="begin" delay="0">
                                              <p:tn val="17"/>
                                            </p:cond>
                                          </p:stCondLst>
                                          <p:endCondLst>
                                            <p:cond evt="onStopAudio" delay="0">
                                              <p:tgtEl>
                                                <p:sldTgt/>
                                              </p:tgtEl>
                                            </p:cond>
                                          </p:endCondLst>
                                        </p:cTn>
                                        <p:tgtEl>
                                          <p:sndTgt r:embed="rId6" name="Bubbles"/>
                                        </p:tgtEl>
                                      </p:cMediaNode>
                                    </p:audio>
                                  </p:subTnLst>
                                </p:cTn>
                              </p:par>
                              <p:par>
                                <p:cTn id="20" presetID="22" presetClass="entr" presetSubtype="8" fill="hold" nodeType="withEffect">
                                  <p:stCondLst>
                                    <p:cond delay="0"/>
                                  </p:stCondLst>
                                  <p:childTnLst>
                                    <p:set>
                                      <p:cBhvr>
                                        <p:cTn id="21" dur="1" fill="hold">
                                          <p:stCondLst>
                                            <p:cond delay="0"/>
                                          </p:stCondLst>
                                        </p:cTn>
                                        <p:tgtEl>
                                          <p:spTgt spid="481323"/>
                                        </p:tgtEl>
                                        <p:attrNameLst>
                                          <p:attrName>style.visibility</p:attrName>
                                        </p:attrNameLst>
                                      </p:cBhvr>
                                      <p:to>
                                        <p:strVal val="visible"/>
                                      </p:to>
                                    </p:set>
                                    <p:animEffect transition="in" filter="wipe(left)">
                                      <p:cBhvr>
                                        <p:cTn id="22" dur="500"/>
                                        <p:tgtEl>
                                          <p:spTgt spid="481323"/>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p:tgtEl>
                                      </p:cMediaNode>
                                    </p:audio>
                                  </p:subTnLst>
                                </p:cTn>
                              </p:par>
                              <p:par>
                                <p:cTn id="23" presetID="6" presetClass="entr" presetSubtype="32" fill="hold" grpId="0" nodeType="withEffect">
                                  <p:stCondLst>
                                    <p:cond delay="0"/>
                                  </p:stCondLst>
                                  <p:childTnLst>
                                    <p:set>
                                      <p:cBhvr>
                                        <p:cTn id="24" dur="1" fill="hold">
                                          <p:stCondLst>
                                            <p:cond delay="0"/>
                                          </p:stCondLst>
                                        </p:cTn>
                                        <p:tgtEl>
                                          <p:spTgt spid="481305"/>
                                        </p:tgtEl>
                                        <p:attrNameLst>
                                          <p:attrName>style.visibility</p:attrName>
                                        </p:attrNameLst>
                                      </p:cBhvr>
                                      <p:to>
                                        <p:strVal val="visible"/>
                                      </p:to>
                                    </p:set>
                                    <p:animEffect transition="in" filter="circle(out)">
                                      <p:cBhvr>
                                        <p:cTn id="25" dur="1000"/>
                                        <p:tgtEl>
                                          <p:spTgt spid="481305"/>
                                        </p:tgtEl>
                                      </p:cBhvr>
                                    </p:animEffect>
                                  </p:childTnLst>
                                  <p:subTnLst>
                                    <p:audio>
                                      <p:cMediaNode>
                                        <p:cTn display="0" masterRel="sameClick">
                                          <p:stCondLst>
                                            <p:cond evt="begin" delay="0">
                                              <p:tn val="23"/>
                                            </p:cond>
                                          </p:stCondLst>
                                          <p:endCondLst>
                                            <p:cond evt="onStopAudio" delay="0">
                                              <p:tgtEl>
                                                <p:sldTgt/>
                                              </p:tgtEl>
                                            </p:cond>
                                          </p:endCondLst>
                                        </p:cTn>
                                        <p:tgtEl>
                                          <p:sndTgt r:embed="rId7" name="Explosion"/>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481335"/>
                                        </p:tgtEl>
                                        <p:attrNameLst>
                                          <p:attrName>style.visibility</p:attrName>
                                        </p:attrNameLst>
                                      </p:cBhvr>
                                      <p:to>
                                        <p:strVal val="visible"/>
                                      </p:to>
                                    </p:set>
                                    <p:animEffect transition="in" filter="circle(out)">
                                      <p:cBhvr>
                                        <p:cTn id="30" dur="500"/>
                                        <p:tgtEl>
                                          <p:spTgt spid="481335"/>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481327"/>
                                        </p:tgtEl>
                                        <p:attrNameLst>
                                          <p:attrName>style.visibility</p:attrName>
                                        </p:attrNameLst>
                                      </p:cBhvr>
                                      <p:to>
                                        <p:strVal val="visible"/>
                                      </p:to>
                                    </p:set>
                                    <p:animEffect transition="in" filter="wipe(left)">
                                      <p:cBhvr>
                                        <p:cTn id="35" dur="500"/>
                                        <p:tgtEl>
                                          <p:spTgt spid="481327"/>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481304"/>
                                        </p:tgtEl>
                                        <p:attrNameLst>
                                          <p:attrName>style.visibility</p:attrName>
                                        </p:attrNameLst>
                                      </p:cBhvr>
                                      <p:to>
                                        <p:strVal val="visible"/>
                                      </p:to>
                                    </p:set>
                                    <p:animEffect transition="in" filter="wipe(right)">
                                      <p:cBhvr>
                                        <p:cTn id="40" dur="500"/>
                                        <p:tgtEl>
                                          <p:spTgt spid="481304"/>
                                        </p:tgtEl>
                                      </p:cBhvr>
                                    </p:animEffect>
                                  </p:childTnLst>
                                  <p:subTnLst>
                                    <p:audio>
                                      <p:cMediaNode>
                                        <p:cTn display="0" masterRel="sameClick">
                                          <p:stCondLst>
                                            <p:cond evt="begin" delay="0">
                                              <p:tn val="38"/>
                                            </p:cond>
                                          </p:stCondLst>
                                          <p:endCondLst>
                                            <p:cond evt="onStopAudio" delay="0">
                                              <p:tgtEl>
                                                <p:sldTgt/>
                                              </p:tgtEl>
                                            </p:cond>
                                          </p:endCondLst>
                                        </p:cTn>
                                        <p:tgtEl>
                                          <p:sndTgt r:embed="rId8" name="Pi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81307"/>
                                        </p:tgtEl>
                                        <p:attrNameLst>
                                          <p:attrName>style.visibility</p:attrName>
                                        </p:attrNameLst>
                                      </p:cBhvr>
                                      <p:to>
                                        <p:strVal val="visible"/>
                                      </p:to>
                                    </p:set>
                                    <p:animEffect transition="in" filter="wipe(left)">
                                      <p:cBhvr>
                                        <p:cTn id="45" dur="500"/>
                                        <p:tgtEl>
                                          <p:spTgt spid="481307"/>
                                        </p:tgtEl>
                                      </p:cBhvr>
                                    </p:animEffect>
                                  </p:childTnLst>
                                  <p:subTnLst>
                                    <p:audio>
                                      <p:cMediaNode>
                                        <p:cTn display="0" masterRel="sameClick">
                                          <p:stCondLst>
                                            <p:cond evt="begin" delay="0">
                                              <p:tn val="43"/>
                                            </p:cond>
                                          </p:stCondLst>
                                          <p:endCondLst>
                                            <p:cond evt="onStopAudio" delay="0">
                                              <p:tgtEl>
                                                <p:sldTgt/>
                                              </p:tgtEl>
                                            </p:cond>
                                          </p:endCondLst>
                                        </p:cTn>
                                        <p:tgtEl>
                                          <p:sndTgt r:embed="rId9"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animBg="1" autoUpdateAnimBg="0"/>
      <p:bldP spid="481302" grpId="0" animBg="1" autoUpdateAnimBg="0"/>
      <p:bldP spid="481303" grpId="0" animBg="1"/>
      <p:bldP spid="481305" grpId="0" animBg="1"/>
      <p:bldP spid="481307" grpId="0" animBg="1" autoUpdateAnimBg="0"/>
      <p:bldP spid="481330" grpId="0" animBg="1"/>
      <p:bldP spid="4813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0717"/>
            <a:ext cx="9144000" cy="6988717"/>
          </a:xfrm>
          <a:prstGeom prst="rect">
            <a:avLst/>
          </a:prstGeom>
        </p:spPr>
      </p:pic>
    </p:spTree>
    <p:extLst>
      <p:ext uri="{BB962C8B-B14F-4D97-AF65-F5344CB8AC3E}">
        <p14:creationId xmlns:p14="http://schemas.microsoft.com/office/powerpoint/2010/main" val="1905905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LIGHT-DEPENDENT REACTION ANIMATION</a:t>
            </a:r>
            <a:endParaRPr lang="en-US" b="1"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BK_cjd6Evcw</a:t>
            </a:r>
            <a:endParaRPr lang="en-US" dirty="0" smtClean="0"/>
          </a:p>
          <a:p>
            <a:pPr marL="68580" indent="0">
              <a:buNone/>
            </a:pPr>
            <a:endParaRPr lang="en-US" dirty="0"/>
          </a:p>
        </p:txBody>
      </p:sp>
    </p:spTree>
    <p:extLst>
      <p:ext uri="{BB962C8B-B14F-4D97-AF65-F5344CB8AC3E}">
        <p14:creationId xmlns:p14="http://schemas.microsoft.com/office/powerpoint/2010/main" val="2374885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49404" y="125582"/>
            <a:ext cx="8994596" cy="762000"/>
          </a:xfrm>
        </p:spPr>
        <p:txBody>
          <a:bodyPr>
            <a:normAutofit fontScale="90000"/>
          </a:bodyPr>
          <a:lstStyle/>
          <a:p>
            <a:pPr eaLnBrk="1" hangingPunct="1"/>
            <a:r>
              <a:rPr lang="en-US" b="1" dirty="0">
                <a:latin typeface="Arial" charset="0"/>
              </a:rPr>
              <a:t>From Light reactions to Calvin cycle</a:t>
            </a:r>
          </a:p>
        </p:txBody>
      </p:sp>
      <p:sp>
        <p:nvSpPr>
          <p:cNvPr id="384003" name="Rectangle 3" descr="Rectangle: Click to edit Master text styles&#10;Second level&#10;Third level&#10;Fourth level&#10;Fifth level"/>
          <p:cNvSpPr>
            <a:spLocks noGrp="1" noChangeArrowheads="1"/>
          </p:cNvSpPr>
          <p:nvPr>
            <p:ph type="body" idx="1"/>
          </p:nvPr>
        </p:nvSpPr>
        <p:spPr>
          <a:xfrm>
            <a:off x="149404" y="1390274"/>
            <a:ext cx="8461196" cy="3211513"/>
          </a:xfrm>
        </p:spPr>
        <p:txBody>
          <a:bodyPr>
            <a:normAutofit lnSpcReduction="10000"/>
          </a:bodyPr>
          <a:lstStyle/>
          <a:p>
            <a:pPr eaLnBrk="1" hangingPunct="1"/>
            <a:r>
              <a:rPr lang="en-US" dirty="0">
                <a:latin typeface="Arial" charset="0"/>
              </a:rPr>
              <a:t>Calvin cycle </a:t>
            </a:r>
          </a:p>
          <a:p>
            <a:pPr lvl="1" eaLnBrk="1" hangingPunct="1"/>
            <a:r>
              <a:rPr lang="en-US" dirty="0">
                <a:latin typeface="Arial" charset="0"/>
              </a:rPr>
              <a:t>chloroplast </a:t>
            </a:r>
            <a:r>
              <a:rPr lang="en-US" u="sng" dirty="0" err="1">
                <a:solidFill>
                  <a:srgbClr val="CC0000"/>
                </a:solidFill>
                <a:latin typeface="Arial" charset="0"/>
              </a:rPr>
              <a:t>stroma</a:t>
            </a:r>
            <a:endParaRPr lang="en-US" dirty="0">
              <a:latin typeface="Arial" charset="0"/>
            </a:endParaRPr>
          </a:p>
          <a:p>
            <a:pPr eaLnBrk="1" hangingPunct="1"/>
            <a:r>
              <a:rPr lang="en-US" dirty="0">
                <a:latin typeface="Arial" charset="0"/>
              </a:rPr>
              <a:t>Need products of light reactions to drive synthesis reactions</a:t>
            </a:r>
          </a:p>
          <a:p>
            <a:pPr lvl="1" eaLnBrk="1" hangingPunct="1"/>
            <a:r>
              <a:rPr lang="en-US" dirty="0">
                <a:solidFill>
                  <a:srgbClr val="CC0000"/>
                </a:solidFill>
                <a:latin typeface="Arial" charset="0"/>
              </a:rPr>
              <a:t>ATP</a:t>
            </a:r>
            <a:endParaRPr lang="en-US" dirty="0">
              <a:latin typeface="Arial" charset="0"/>
            </a:endParaRPr>
          </a:p>
          <a:p>
            <a:pPr lvl="1" eaLnBrk="1" hangingPunct="1"/>
            <a:r>
              <a:rPr lang="en-US" dirty="0">
                <a:solidFill>
                  <a:srgbClr val="CC0000"/>
                </a:solidFill>
                <a:latin typeface="Arial" charset="0"/>
              </a:rPr>
              <a:t>NADPH</a:t>
            </a:r>
          </a:p>
        </p:txBody>
      </p:sp>
      <p:pic>
        <p:nvPicPr>
          <p:cNvPr id="163844" name="Picture 4"/>
          <p:cNvPicPr>
            <a:picLocks noChangeAspect="1" noChangeArrowheads="1"/>
          </p:cNvPicPr>
          <p:nvPr/>
        </p:nvPicPr>
        <p:blipFill>
          <a:blip r:embed="rId5">
            <a:extLst>
              <a:ext uri="{28A0092B-C50C-407E-A947-70E740481C1C}">
                <a14:useLocalDpi xmlns:a14="http://schemas.microsoft.com/office/drawing/2010/main" val="0"/>
              </a:ext>
            </a:extLst>
          </a:blip>
          <a:srcRect b="3445"/>
          <a:stretch>
            <a:fillRect/>
          </a:stretch>
        </p:blipFill>
        <p:spPr bwMode="auto">
          <a:xfrm>
            <a:off x="3810000" y="3355975"/>
            <a:ext cx="5334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4008" name="Group 8"/>
          <p:cNvGrpSpPr>
            <a:grpSpLocks/>
          </p:cNvGrpSpPr>
          <p:nvPr/>
        </p:nvGrpSpPr>
        <p:grpSpPr bwMode="auto">
          <a:xfrm>
            <a:off x="8083550" y="3355975"/>
            <a:ext cx="879475" cy="1057275"/>
            <a:chOff x="5092" y="2114"/>
            <a:chExt cx="554" cy="666"/>
          </a:xfrm>
        </p:grpSpPr>
        <p:sp>
          <p:nvSpPr>
            <p:cNvPr id="163849" name="Rectangle 6"/>
            <p:cNvSpPr>
              <a:spLocks noChangeArrowheads="1"/>
            </p:cNvSpPr>
            <p:nvPr/>
          </p:nvSpPr>
          <p:spPr bwMode="auto">
            <a:xfrm flipH="1">
              <a:off x="5166" y="2114"/>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stroma</a:t>
              </a:r>
              <a:endParaRPr lang="en-US" b="1">
                <a:solidFill>
                  <a:srgbClr val="40458C"/>
                </a:solidFill>
              </a:endParaRPr>
            </a:p>
          </p:txBody>
        </p:sp>
        <p:sp>
          <p:nvSpPr>
            <p:cNvPr id="163850" name="Line 7"/>
            <p:cNvSpPr>
              <a:spLocks noChangeShapeType="1"/>
            </p:cNvSpPr>
            <p:nvPr/>
          </p:nvSpPr>
          <p:spPr bwMode="auto">
            <a:xfrm flipH="1">
              <a:off x="5092" y="2281"/>
              <a:ext cx="174" cy="49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84012" name="Group 12"/>
          <p:cNvGrpSpPr>
            <a:grpSpLocks/>
          </p:cNvGrpSpPr>
          <p:nvPr/>
        </p:nvGrpSpPr>
        <p:grpSpPr bwMode="auto">
          <a:xfrm>
            <a:off x="3644900" y="5372100"/>
            <a:ext cx="2185988" cy="842963"/>
            <a:chOff x="2296" y="3384"/>
            <a:chExt cx="1377" cy="531"/>
          </a:xfrm>
        </p:grpSpPr>
        <p:sp>
          <p:nvSpPr>
            <p:cNvPr id="163847" name="Rectangle 10"/>
            <p:cNvSpPr>
              <a:spLocks noChangeArrowheads="1"/>
            </p:cNvSpPr>
            <p:nvPr/>
          </p:nvSpPr>
          <p:spPr bwMode="auto">
            <a:xfrm>
              <a:off x="2296" y="3742"/>
              <a:ext cx="6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rPr>
                <a:t>thylakoid</a:t>
              </a:r>
              <a:endParaRPr lang="en-US" b="1">
                <a:solidFill>
                  <a:srgbClr val="40458C"/>
                </a:solidFill>
              </a:endParaRPr>
            </a:p>
          </p:txBody>
        </p:sp>
        <p:sp>
          <p:nvSpPr>
            <p:cNvPr id="163848" name="Line 11"/>
            <p:cNvSpPr>
              <a:spLocks noChangeShapeType="1"/>
            </p:cNvSpPr>
            <p:nvPr/>
          </p:nvSpPr>
          <p:spPr bwMode="auto">
            <a:xfrm flipV="1">
              <a:off x="2947" y="3384"/>
              <a:ext cx="726" cy="4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734233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 calcmode="lin" valueType="num">
                                      <p:cBhvr additive="base">
                                        <p:cTn id="7" dur="500" fill="hold"/>
                                        <p:tgtEl>
                                          <p:spTgt spid="384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3">
                                            <p:txEl>
                                              <p:pRg st="1" end="1"/>
                                            </p:txEl>
                                          </p:spTgt>
                                        </p:tgtEl>
                                        <p:attrNameLst>
                                          <p:attrName>style.visibility</p:attrName>
                                        </p:attrNameLst>
                                      </p:cBhvr>
                                      <p:to>
                                        <p:strVal val="visible"/>
                                      </p:to>
                                    </p:set>
                                    <p:anim calcmode="lin" valueType="num">
                                      <p:cBhvr additive="base">
                                        <p:cTn id="13" dur="500" fill="hold"/>
                                        <p:tgtEl>
                                          <p:spTgt spid="384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84012"/>
                                        </p:tgtEl>
                                        <p:attrNameLst>
                                          <p:attrName>style.visibility</p:attrName>
                                        </p:attrNameLst>
                                      </p:cBhvr>
                                      <p:to>
                                        <p:strVal val="visible"/>
                                      </p:to>
                                    </p:set>
                                    <p:animEffect transition="in" filter="wipe(left)">
                                      <p:cBhvr>
                                        <p:cTn id="19" dur="500"/>
                                        <p:tgtEl>
                                          <p:spTgt spid="384012"/>
                                        </p:tgtEl>
                                      </p:cBhvr>
                                    </p:animEffect>
                                  </p:childTnLst>
                                  <p:subTnLst>
                                    <p:audio>
                                      <p:cMediaNode>
                                        <p:cTn display="0" masterRel="sameClick">
                                          <p:stCondLst>
                                            <p:cond evt="begin" delay="0">
                                              <p:tn val="17"/>
                                            </p:cond>
                                          </p:stCondLst>
                                          <p:endCondLst>
                                            <p:cond evt="onStopAudio" delay="0">
                                              <p:tgtEl>
                                                <p:sldTgt/>
                                              </p:tgtEl>
                                            </p:cond>
                                          </p:endCondLst>
                                        </p:cTn>
                                        <p:tgtEl>
                                          <p:sndTgt r:embed="rId4" name="Pencil Check"/>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nodeType="clickEffect">
                                  <p:stCondLst>
                                    <p:cond delay="0"/>
                                  </p:stCondLst>
                                  <p:childTnLst>
                                    <p:set>
                                      <p:cBhvr>
                                        <p:cTn id="23" dur="1" fill="hold">
                                          <p:stCondLst>
                                            <p:cond delay="0"/>
                                          </p:stCondLst>
                                        </p:cTn>
                                        <p:tgtEl>
                                          <p:spTgt spid="384008"/>
                                        </p:tgtEl>
                                        <p:attrNameLst>
                                          <p:attrName>style.visibility</p:attrName>
                                        </p:attrNameLst>
                                      </p:cBhvr>
                                      <p:to>
                                        <p:strVal val="visible"/>
                                      </p:to>
                                    </p:set>
                                    <p:animEffect transition="in" filter="wipe(right)">
                                      <p:cBhvr>
                                        <p:cTn id="24" dur="500"/>
                                        <p:tgtEl>
                                          <p:spTgt spid="384008"/>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84003">
                                            <p:txEl>
                                              <p:pRg st="2" end="2"/>
                                            </p:txEl>
                                          </p:spTgt>
                                        </p:tgtEl>
                                        <p:attrNameLst>
                                          <p:attrName>style.visibility</p:attrName>
                                        </p:attrNameLst>
                                      </p:cBhvr>
                                      <p:to>
                                        <p:strVal val="visible"/>
                                      </p:to>
                                    </p:set>
                                    <p:anim calcmode="lin" valueType="num">
                                      <p:cBhvr additive="base">
                                        <p:cTn id="29" dur="500" fill="hold"/>
                                        <p:tgtEl>
                                          <p:spTgt spid="38400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84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4003">
                                            <p:txEl>
                                              <p:pRg st="3" end="3"/>
                                            </p:txEl>
                                          </p:spTgt>
                                        </p:tgtEl>
                                        <p:attrNameLst>
                                          <p:attrName>style.visibility</p:attrName>
                                        </p:attrNameLst>
                                      </p:cBhvr>
                                      <p:to>
                                        <p:strVal val="visible"/>
                                      </p:to>
                                    </p:set>
                                    <p:anim calcmode="lin" valueType="num">
                                      <p:cBhvr additive="base">
                                        <p:cTn id="35" dur="500" fill="hold"/>
                                        <p:tgtEl>
                                          <p:spTgt spid="38400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4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4003">
                                            <p:txEl>
                                              <p:pRg st="4" end="4"/>
                                            </p:txEl>
                                          </p:spTgt>
                                        </p:tgtEl>
                                        <p:attrNameLst>
                                          <p:attrName>style.visibility</p:attrName>
                                        </p:attrNameLst>
                                      </p:cBhvr>
                                      <p:to>
                                        <p:strVal val="visible"/>
                                      </p:to>
                                    </p:set>
                                    <p:anim calcmode="lin" valueType="num">
                                      <p:cBhvr additive="base">
                                        <p:cTn id="41" dur="500" fill="hold"/>
                                        <p:tgtEl>
                                          <p:spTgt spid="38400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4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00"/>
          <p:cNvSpPr>
            <a:spLocks noChangeArrowheads="1"/>
          </p:cNvSpPr>
          <p:nvPr/>
        </p:nvSpPr>
        <p:spPr bwMode="auto">
          <a:xfrm>
            <a:off x="182563" y="6143625"/>
            <a:ext cx="1690687" cy="714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386115" name="AutoShape 67"/>
          <p:cNvSpPr>
            <a:spLocks noChangeArrowheads="1"/>
          </p:cNvSpPr>
          <p:nvPr/>
        </p:nvSpPr>
        <p:spPr bwMode="auto">
          <a:xfrm>
            <a:off x="60325" y="2638425"/>
            <a:ext cx="1285875" cy="866775"/>
          </a:xfrm>
          <a:prstGeom prst="roundRect">
            <a:avLst>
              <a:gd name="adj" fmla="val 16667"/>
            </a:avLst>
          </a:prstGeom>
          <a:solidFill>
            <a:srgbClr val="FFCC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ctr" eaLnBrk="0" hangingPunct="0">
              <a:lnSpc>
                <a:spcPct val="80000"/>
              </a:lnSpc>
            </a:pPr>
            <a:r>
              <a:rPr lang="en-US" sz="1600" b="1">
                <a:solidFill>
                  <a:srgbClr val="0F116A"/>
                </a:solidFill>
              </a:rPr>
              <a:t>starch,</a:t>
            </a:r>
            <a:br>
              <a:rPr lang="en-US" sz="1600" b="1">
                <a:solidFill>
                  <a:srgbClr val="0F116A"/>
                </a:solidFill>
              </a:rPr>
            </a:br>
            <a:r>
              <a:rPr lang="en-US" sz="1600" b="1">
                <a:solidFill>
                  <a:srgbClr val="0F116A"/>
                </a:solidFill>
              </a:rPr>
              <a:t>sucrose,</a:t>
            </a:r>
            <a:br>
              <a:rPr lang="en-US" sz="1600" b="1">
                <a:solidFill>
                  <a:srgbClr val="0F116A"/>
                </a:solidFill>
              </a:rPr>
            </a:br>
            <a:r>
              <a:rPr lang="en-US" sz="1600" b="1">
                <a:solidFill>
                  <a:srgbClr val="0F116A"/>
                </a:solidFill>
              </a:rPr>
              <a:t>cellulose</a:t>
            </a:r>
            <a:br>
              <a:rPr lang="en-US" sz="1600" b="1">
                <a:solidFill>
                  <a:srgbClr val="0F116A"/>
                </a:solidFill>
              </a:rPr>
            </a:br>
            <a:r>
              <a:rPr lang="en-US" sz="1600" b="1">
                <a:solidFill>
                  <a:srgbClr val="0F116A"/>
                </a:solidFill>
              </a:rPr>
              <a:t>&amp; more</a:t>
            </a:r>
          </a:p>
        </p:txBody>
      </p:sp>
      <p:grpSp>
        <p:nvGrpSpPr>
          <p:cNvPr id="164868" name="Group 6"/>
          <p:cNvGrpSpPr>
            <a:grpSpLocks/>
          </p:cNvGrpSpPr>
          <p:nvPr/>
        </p:nvGrpSpPr>
        <p:grpSpPr bwMode="auto">
          <a:xfrm>
            <a:off x="3024188" y="1752600"/>
            <a:ext cx="4191000" cy="4648200"/>
            <a:chOff x="1905" y="1104"/>
            <a:chExt cx="2640" cy="2928"/>
          </a:xfrm>
        </p:grpSpPr>
        <p:sp>
          <p:nvSpPr>
            <p:cNvPr id="165022" name="AutoShape 7"/>
            <p:cNvSpPr>
              <a:spLocks noChangeArrowheads="1"/>
            </p:cNvSpPr>
            <p:nvPr/>
          </p:nvSpPr>
          <p:spPr bwMode="auto">
            <a:xfrm>
              <a:off x="3124" y="1104"/>
              <a:ext cx="192" cy="240"/>
            </a:xfrm>
            <a:prstGeom prst="downArrow">
              <a:avLst>
                <a:gd name="adj1" fmla="val 50000"/>
                <a:gd name="adj2" fmla="val 31250"/>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23" name="Oval 8"/>
            <p:cNvSpPr>
              <a:spLocks noChangeArrowheads="1"/>
            </p:cNvSpPr>
            <p:nvPr/>
          </p:nvSpPr>
          <p:spPr bwMode="auto">
            <a:xfrm>
              <a:off x="1905" y="1392"/>
              <a:ext cx="2640" cy="2640"/>
            </a:xfrm>
            <a:prstGeom prst="ellipse">
              <a:avLst/>
            </a:prstGeom>
            <a:noFill/>
            <a:ln w="127000">
              <a:solidFill>
                <a:srgbClr val="FFCC18"/>
              </a:solidFill>
              <a:round/>
              <a:headEnd/>
              <a:tailEn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grpSp>
      <p:grpSp>
        <p:nvGrpSpPr>
          <p:cNvPr id="164869" name="Group 14"/>
          <p:cNvGrpSpPr>
            <a:grpSpLocks/>
          </p:cNvGrpSpPr>
          <p:nvPr/>
        </p:nvGrpSpPr>
        <p:grpSpPr bwMode="auto">
          <a:xfrm>
            <a:off x="4776788" y="1219200"/>
            <a:ext cx="1343025" cy="609600"/>
            <a:chOff x="3009" y="768"/>
            <a:chExt cx="846" cy="384"/>
          </a:xfrm>
        </p:grpSpPr>
        <p:grpSp>
          <p:nvGrpSpPr>
            <p:cNvPr id="165018" name="Group 15"/>
            <p:cNvGrpSpPr>
              <a:grpSpLocks/>
            </p:cNvGrpSpPr>
            <p:nvPr/>
          </p:nvGrpSpPr>
          <p:grpSpPr bwMode="auto">
            <a:xfrm>
              <a:off x="3009" y="768"/>
              <a:ext cx="423" cy="384"/>
              <a:chOff x="2650" y="605"/>
              <a:chExt cx="423" cy="384"/>
            </a:xfrm>
          </p:grpSpPr>
          <p:sp>
            <p:nvSpPr>
              <p:cNvPr id="165020" name="Oval 16"/>
              <p:cNvSpPr>
                <a:spLocks noChangeArrowheads="1"/>
              </p:cNvSpPr>
              <p:nvPr/>
            </p:nvSpPr>
            <p:spPr bwMode="auto">
              <a:xfrm>
                <a:off x="2669" y="605"/>
                <a:ext cx="384" cy="38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21" name="Rectangle 17"/>
              <p:cNvSpPr>
                <a:spLocks noChangeArrowheads="1"/>
              </p:cNvSpPr>
              <p:nvPr/>
            </p:nvSpPr>
            <p:spPr bwMode="auto">
              <a:xfrm>
                <a:off x="2650" y="614"/>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FFFFFF"/>
                    </a:solidFill>
                  </a:rPr>
                  <a:t>1C</a:t>
                </a:r>
                <a:endParaRPr lang="en-US" sz="2600" b="1">
                  <a:solidFill>
                    <a:srgbClr val="FFFFFF"/>
                  </a:solidFill>
                </a:endParaRPr>
              </a:p>
            </p:txBody>
          </p:sp>
        </p:grpSp>
        <p:sp>
          <p:nvSpPr>
            <p:cNvPr id="165019" name="Rectangle 18"/>
            <p:cNvSpPr>
              <a:spLocks noChangeArrowheads="1"/>
            </p:cNvSpPr>
            <p:nvPr/>
          </p:nvSpPr>
          <p:spPr bwMode="auto">
            <a:xfrm>
              <a:off x="3408" y="787"/>
              <a:ext cx="447"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000000"/>
                  </a:solidFill>
                </a:rPr>
                <a:t>CO</a:t>
              </a:r>
              <a:r>
                <a:rPr lang="en-US" sz="2200" b="1" baseline="-25000">
                  <a:solidFill>
                    <a:srgbClr val="000000"/>
                  </a:solidFill>
                </a:rPr>
                <a:t>2</a:t>
              </a:r>
            </a:p>
          </p:txBody>
        </p:sp>
      </p:grpSp>
      <p:sp>
        <p:nvSpPr>
          <p:cNvPr id="164870" name="Rectangle 19"/>
          <p:cNvSpPr>
            <a:spLocks noChangeArrowheads="1"/>
          </p:cNvSpPr>
          <p:nvPr/>
        </p:nvSpPr>
        <p:spPr bwMode="auto">
          <a:xfrm>
            <a:off x="327025" y="247849"/>
            <a:ext cx="2723823" cy="615553"/>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3400" b="1" dirty="0">
                <a:solidFill>
                  <a:srgbClr val="FFFFFF"/>
                </a:solidFill>
              </a:rPr>
              <a:t>Calvin </a:t>
            </a:r>
            <a:r>
              <a:rPr lang="en-US" sz="3400" b="1" dirty="0" smtClean="0">
                <a:solidFill>
                  <a:srgbClr val="FFFFFF"/>
                </a:solidFill>
              </a:rPr>
              <a:t>Cycle</a:t>
            </a:r>
            <a:endParaRPr lang="en-US" sz="3000" b="1" baseline="-25000" dirty="0">
              <a:solidFill>
                <a:srgbClr val="FFFFFF"/>
              </a:solidFill>
            </a:endParaRPr>
          </a:p>
        </p:txBody>
      </p:sp>
      <p:sp>
        <p:nvSpPr>
          <p:cNvPr id="164871" name="AutoShape 2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4872" name="AutoShape 2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grpSp>
        <p:nvGrpSpPr>
          <p:cNvPr id="164873" name="Group 249"/>
          <p:cNvGrpSpPr>
            <a:grpSpLocks/>
          </p:cNvGrpSpPr>
          <p:nvPr/>
        </p:nvGrpSpPr>
        <p:grpSpPr bwMode="auto">
          <a:xfrm>
            <a:off x="3962400" y="2057400"/>
            <a:ext cx="671513" cy="609600"/>
            <a:chOff x="2496" y="1296"/>
            <a:chExt cx="423" cy="384"/>
          </a:xfrm>
        </p:grpSpPr>
        <p:sp>
          <p:nvSpPr>
            <p:cNvPr id="165016" name="Oval 23"/>
            <p:cNvSpPr>
              <a:spLocks noChangeArrowheads="1"/>
            </p:cNvSpPr>
            <p:nvPr/>
          </p:nvSpPr>
          <p:spPr bwMode="auto">
            <a:xfrm>
              <a:off x="2515" y="1296"/>
              <a:ext cx="384" cy="38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17" name="Rectangle 25"/>
            <p:cNvSpPr>
              <a:spLocks noChangeArrowheads="1"/>
            </p:cNvSpPr>
            <p:nvPr/>
          </p:nvSpPr>
          <p:spPr bwMode="auto">
            <a:xfrm>
              <a:off x="2496" y="1315"/>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FFFFFF"/>
                  </a:solidFill>
                </a:rPr>
                <a:t>5C</a:t>
              </a:r>
              <a:endParaRPr lang="en-US" sz="2600" b="1">
                <a:solidFill>
                  <a:srgbClr val="660066"/>
                </a:solidFill>
              </a:endParaRPr>
            </a:p>
          </p:txBody>
        </p:sp>
      </p:grpSp>
      <p:sp>
        <p:nvSpPr>
          <p:cNvPr id="164874" name="Rectangle 26"/>
          <p:cNvSpPr>
            <a:spLocks noChangeArrowheads="1"/>
          </p:cNvSpPr>
          <p:nvPr/>
        </p:nvSpPr>
        <p:spPr bwMode="auto">
          <a:xfrm>
            <a:off x="3113088" y="2178050"/>
            <a:ext cx="944562" cy="42703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sz="2200" b="1">
                <a:solidFill>
                  <a:srgbClr val="000000"/>
                </a:solidFill>
              </a:rPr>
              <a:t>RuBP</a:t>
            </a:r>
            <a:endParaRPr lang="en-US" sz="2200" b="1" baseline="-25000">
              <a:solidFill>
                <a:srgbClr val="000000"/>
              </a:solidFill>
            </a:endParaRPr>
          </a:p>
        </p:txBody>
      </p:sp>
      <p:grpSp>
        <p:nvGrpSpPr>
          <p:cNvPr id="386076" name="Group 28"/>
          <p:cNvGrpSpPr>
            <a:grpSpLocks/>
          </p:cNvGrpSpPr>
          <p:nvPr/>
        </p:nvGrpSpPr>
        <p:grpSpPr bwMode="auto">
          <a:xfrm>
            <a:off x="6802438" y="4337050"/>
            <a:ext cx="671512" cy="609600"/>
            <a:chOff x="4224" y="2016"/>
            <a:chExt cx="423" cy="384"/>
          </a:xfrm>
        </p:grpSpPr>
        <p:sp>
          <p:nvSpPr>
            <p:cNvPr id="165014" name="Oval 29"/>
            <p:cNvSpPr>
              <a:spLocks noChangeArrowheads="1"/>
            </p:cNvSpPr>
            <p:nvPr/>
          </p:nvSpPr>
          <p:spPr bwMode="auto">
            <a:xfrm>
              <a:off x="4228" y="2016"/>
              <a:ext cx="384" cy="38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15" name="Rectangle 30"/>
            <p:cNvSpPr>
              <a:spLocks noChangeArrowheads="1"/>
            </p:cNvSpPr>
            <p:nvPr/>
          </p:nvSpPr>
          <p:spPr bwMode="auto">
            <a:xfrm>
              <a:off x="4224" y="2016"/>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FFFFFF"/>
                  </a:solidFill>
                </a:rPr>
                <a:t>3C</a:t>
              </a:r>
              <a:endParaRPr lang="en-US" sz="2600" b="1">
                <a:solidFill>
                  <a:srgbClr val="660066"/>
                </a:solidFill>
              </a:endParaRPr>
            </a:p>
          </p:txBody>
        </p:sp>
      </p:grpSp>
      <p:sp>
        <p:nvSpPr>
          <p:cNvPr id="386105" name="AutoShape 57"/>
          <p:cNvSpPr>
            <a:spLocks noChangeArrowheads="1"/>
          </p:cNvSpPr>
          <p:nvPr/>
        </p:nvSpPr>
        <p:spPr bwMode="auto">
          <a:xfrm>
            <a:off x="4589463" y="2286000"/>
            <a:ext cx="1404937" cy="465138"/>
          </a:xfrm>
          <a:prstGeom prst="roundRect">
            <a:avLst>
              <a:gd name="adj" fmla="val 16667"/>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CC0000"/>
                </a:solidFill>
              </a:rPr>
              <a:t>RuBisCo</a:t>
            </a:r>
            <a:endParaRPr lang="en-US" sz="2200" b="1">
              <a:solidFill>
                <a:srgbClr val="000000"/>
              </a:solidFill>
            </a:endParaRPr>
          </a:p>
        </p:txBody>
      </p:sp>
      <p:sp>
        <p:nvSpPr>
          <p:cNvPr id="386106" name="Rectangle 58"/>
          <p:cNvSpPr>
            <a:spLocks noChangeArrowheads="1"/>
          </p:cNvSpPr>
          <p:nvPr/>
        </p:nvSpPr>
        <p:spPr bwMode="auto">
          <a:xfrm>
            <a:off x="6115050" y="1568450"/>
            <a:ext cx="2133600" cy="385763"/>
          </a:xfrm>
          <a:prstGeom prst="rect">
            <a:avLst/>
          </a:prstGeom>
          <a:solidFill>
            <a:schemeClr val="bg2"/>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660066"/>
                </a:solidFill>
              </a:rPr>
              <a:t>1. Carbon fixation</a:t>
            </a:r>
          </a:p>
        </p:txBody>
      </p:sp>
      <p:sp>
        <p:nvSpPr>
          <p:cNvPr id="386107" name="Rectangle 59"/>
          <p:cNvSpPr>
            <a:spLocks noChangeArrowheads="1"/>
          </p:cNvSpPr>
          <p:nvPr/>
        </p:nvSpPr>
        <p:spPr bwMode="auto">
          <a:xfrm>
            <a:off x="3278188" y="5511800"/>
            <a:ext cx="1574800" cy="646113"/>
          </a:xfrm>
          <a:prstGeom prst="rect">
            <a:avLst/>
          </a:prstGeom>
          <a:solidFill>
            <a:schemeClr val="bg2"/>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eaLnBrk="0" hangingPunct="0"/>
            <a:r>
              <a:rPr lang="en-US" b="1">
                <a:solidFill>
                  <a:srgbClr val="660066"/>
                </a:solidFill>
              </a:rPr>
              <a:t>2. G3P Production</a:t>
            </a:r>
          </a:p>
        </p:txBody>
      </p:sp>
      <p:sp>
        <p:nvSpPr>
          <p:cNvPr id="386108" name="Rectangle 60"/>
          <p:cNvSpPr>
            <a:spLocks noChangeArrowheads="1"/>
          </p:cNvSpPr>
          <p:nvPr/>
        </p:nvSpPr>
        <p:spPr bwMode="auto">
          <a:xfrm>
            <a:off x="773113" y="1738313"/>
            <a:ext cx="1917700" cy="660400"/>
          </a:xfrm>
          <a:prstGeom prst="rect">
            <a:avLst/>
          </a:prstGeom>
          <a:solidFill>
            <a:schemeClr val="bg2"/>
          </a:solidFill>
          <a:ln w="190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660066"/>
                </a:solidFill>
              </a:rPr>
              <a:t>3. Regeneration</a:t>
            </a:r>
            <a:br>
              <a:rPr lang="en-US" b="1">
                <a:solidFill>
                  <a:srgbClr val="660066"/>
                </a:solidFill>
              </a:rPr>
            </a:br>
            <a:r>
              <a:rPr lang="en-US" b="1">
                <a:solidFill>
                  <a:srgbClr val="660066"/>
                </a:solidFill>
              </a:rPr>
              <a:t>of RuBP</a:t>
            </a:r>
          </a:p>
        </p:txBody>
      </p:sp>
      <p:sp>
        <p:nvSpPr>
          <p:cNvPr id="164880" name="Rectangle 61"/>
          <p:cNvSpPr>
            <a:spLocks noChangeArrowheads="1"/>
          </p:cNvSpPr>
          <p:nvPr/>
        </p:nvSpPr>
        <p:spPr bwMode="auto">
          <a:xfrm>
            <a:off x="1419225" y="2462213"/>
            <a:ext cx="2622550" cy="366712"/>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00000"/>
                </a:solidFill>
              </a:rPr>
              <a:t>ribulose bisphosphate</a:t>
            </a:r>
          </a:p>
        </p:txBody>
      </p:sp>
      <p:sp>
        <p:nvSpPr>
          <p:cNvPr id="386110" name="AutoShape 62"/>
          <p:cNvSpPr>
            <a:spLocks noChangeArrowheads="1"/>
          </p:cNvSpPr>
          <p:nvPr/>
        </p:nvSpPr>
        <p:spPr bwMode="auto">
          <a:xfrm>
            <a:off x="4454525" y="2792413"/>
            <a:ext cx="1679575" cy="863600"/>
          </a:xfrm>
          <a:prstGeom prst="roundRect">
            <a:avLst>
              <a:gd name="adj" fmla="val 16667"/>
            </a:avLst>
          </a:prstGeom>
          <a:solidFill>
            <a:schemeClr val="bg1"/>
          </a:solidFill>
          <a:ln w="38100">
            <a:solidFill>
              <a:srgbClr val="CCFF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lgn="ctr" eaLnBrk="0" hangingPunct="0">
              <a:lnSpc>
                <a:spcPct val="90000"/>
              </a:lnSpc>
            </a:pPr>
            <a:r>
              <a:rPr lang="en-US" b="1">
                <a:solidFill>
                  <a:srgbClr val="000000"/>
                </a:solidFill>
              </a:rPr>
              <a:t>ribulose </a:t>
            </a:r>
            <a:br>
              <a:rPr lang="en-US" b="1">
                <a:solidFill>
                  <a:srgbClr val="000000"/>
                </a:solidFill>
              </a:rPr>
            </a:br>
            <a:r>
              <a:rPr lang="en-US" b="1">
                <a:solidFill>
                  <a:srgbClr val="000000"/>
                </a:solidFill>
              </a:rPr>
              <a:t>bisphosphate </a:t>
            </a:r>
            <a:br>
              <a:rPr lang="en-US" b="1">
                <a:solidFill>
                  <a:srgbClr val="000000"/>
                </a:solidFill>
              </a:rPr>
            </a:br>
            <a:r>
              <a:rPr lang="en-US" b="1">
                <a:solidFill>
                  <a:srgbClr val="000000"/>
                </a:solidFill>
              </a:rPr>
              <a:t>carboxylase</a:t>
            </a:r>
          </a:p>
        </p:txBody>
      </p:sp>
      <p:sp>
        <p:nvSpPr>
          <p:cNvPr id="386111" name="Line 63"/>
          <p:cNvSpPr>
            <a:spLocks noChangeShapeType="1"/>
          </p:cNvSpPr>
          <p:nvPr/>
        </p:nvSpPr>
        <p:spPr bwMode="auto">
          <a:xfrm flipH="1" flipV="1">
            <a:off x="442913" y="3587750"/>
            <a:ext cx="677862" cy="661988"/>
          </a:xfrm>
          <a:prstGeom prst="line">
            <a:avLst/>
          </a:prstGeom>
          <a:noFill/>
          <a:ln w="28575">
            <a:solidFill>
              <a:schemeClr val="tx2"/>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6112" name="Line 64"/>
          <p:cNvSpPr>
            <a:spLocks noChangeShapeType="1"/>
          </p:cNvSpPr>
          <p:nvPr/>
        </p:nvSpPr>
        <p:spPr bwMode="auto">
          <a:xfrm rot="2700000" flipH="1" flipV="1">
            <a:off x="677069" y="3721894"/>
            <a:ext cx="593725" cy="106363"/>
          </a:xfrm>
          <a:prstGeom prst="line">
            <a:avLst/>
          </a:prstGeom>
          <a:noFill/>
          <a:ln w="28575">
            <a:solidFill>
              <a:schemeClr val="tx2"/>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6113" name="Line 65"/>
          <p:cNvSpPr>
            <a:spLocks noChangeShapeType="1"/>
          </p:cNvSpPr>
          <p:nvPr/>
        </p:nvSpPr>
        <p:spPr bwMode="auto">
          <a:xfrm flipH="1" flipV="1">
            <a:off x="1146175" y="3492500"/>
            <a:ext cx="92075" cy="463550"/>
          </a:xfrm>
          <a:prstGeom prst="line">
            <a:avLst/>
          </a:prstGeom>
          <a:noFill/>
          <a:ln w="28575">
            <a:solidFill>
              <a:schemeClr val="tx2"/>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386128" name="Group 80"/>
          <p:cNvGrpSpPr>
            <a:grpSpLocks/>
          </p:cNvGrpSpPr>
          <p:nvPr/>
        </p:nvGrpSpPr>
        <p:grpSpPr bwMode="auto">
          <a:xfrm>
            <a:off x="2316163" y="6003925"/>
            <a:ext cx="2209800" cy="854075"/>
            <a:chOff x="816" y="3475"/>
            <a:chExt cx="1392" cy="538"/>
          </a:xfrm>
        </p:grpSpPr>
        <p:sp>
          <p:nvSpPr>
            <p:cNvPr id="165011" name="AutoShape 81"/>
            <p:cNvSpPr>
              <a:spLocks noChangeArrowheads="1"/>
            </p:cNvSpPr>
            <p:nvPr/>
          </p:nvSpPr>
          <p:spPr bwMode="auto">
            <a:xfrm flipH="1">
              <a:off x="1680" y="3600"/>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12" name="Rectangle 82"/>
            <p:cNvSpPr>
              <a:spLocks noChangeArrowheads="1"/>
            </p:cNvSpPr>
            <p:nvPr/>
          </p:nvSpPr>
          <p:spPr bwMode="auto">
            <a:xfrm>
              <a:off x="943" y="3744"/>
              <a:ext cx="761"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3D1666"/>
                  </a:solidFill>
                </a:rPr>
                <a:t>6 NADP</a:t>
              </a:r>
              <a:endParaRPr lang="en-US" sz="3000" b="1">
                <a:solidFill>
                  <a:srgbClr val="000000"/>
                </a:solidFill>
              </a:endParaRPr>
            </a:p>
          </p:txBody>
        </p:sp>
        <p:sp>
          <p:nvSpPr>
            <p:cNvPr id="165013" name="Rectangle 83"/>
            <p:cNvSpPr>
              <a:spLocks noChangeArrowheads="1"/>
            </p:cNvSpPr>
            <p:nvPr/>
          </p:nvSpPr>
          <p:spPr bwMode="auto">
            <a:xfrm>
              <a:off x="816" y="3475"/>
              <a:ext cx="889"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CC0000"/>
                  </a:solidFill>
                </a:rPr>
                <a:t>6 NADPH</a:t>
              </a:r>
              <a:endParaRPr lang="en-US" sz="2200" b="1">
                <a:solidFill>
                  <a:srgbClr val="000000"/>
                </a:solidFill>
              </a:endParaRPr>
            </a:p>
          </p:txBody>
        </p:sp>
      </p:grpSp>
      <p:grpSp>
        <p:nvGrpSpPr>
          <p:cNvPr id="386144" name="Group 96"/>
          <p:cNvGrpSpPr>
            <a:grpSpLocks/>
          </p:cNvGrpSpPr>
          <p:nvPr/>
        </p:nvGrpSpPr>
        <p:grpSpPr bwMode="auto">
          <a:xfrm>
            <a:off x="6586538" y="5516563"/>
            <a:ext cx="1828800" cy="884237"/>
            <a:chOff x="4176" y="3456"/>
            <a:chExt cx="1152" cy="557"/>
          </a:xfrm>
        </p:grpSpPr>
        <p:sp>
          <p:nvSpPr>
            <p:cNvPr id="165008" name="AutoShape 97"/>
            <p:cNvSpPr>
              <a:spLocks noChangeArrowheads="1"/>
            </p:cNvSpPr>
            <p:nvPr/>
          </p:nvSpPr>
          <p:spPr bwMode="auto">
            <a:xfrm>
              <a:off x="4176" y="3600"/>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09" name="Rectangle 98"/>
            <p:cNvSpPr>
              <a:spLocks noChangeArrowheads="1"/>
            </p:cNvSpPr>
            <p:nvPr/>
          </p:nvSpPr>
          <p:spPr bwMode="auto">
            <a:xfrm>
              <a:off x="4694" y="3744"/>
              <a:ext cx="634"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2200" b="1">
                  <a:solidFill>
                    <a:srgbClr val="3D1666"/>
                  </a:solidFill>
                </a:rPr>
                <a:t>6 ADP</a:t>
              </a:r>
              <a:endParaRPr lang="en-US" sz="3000" b="1">
                <a:solidFill>
                  <a:srgbClr val="000000"/>
                </a:solidFill>
              </a:endParaRPr>
            </a:p>
          </p:txBody>
        </p:sp>
        <p:sp>
          <p:nvSpPr>
            <p:cNvPr id="165010" name="Rectangle 99"/>
            <p:cNvSpPr>
              <a:spLocks noChangeArrowheads="1"/>
            </p:cNvSpPr>
            <p:nvPr/>
          </p:nvSpPr>
          <p:spPr bwMode="auto">
            <a:xfrm>
              <a:off x="4694" y="3456"/>
              <a:ext cx="615"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hangingPunct="0"/>
              <a:r>
                <a:rPr lang="en-US" sz="2200" b="1">
                  <a:solidFill>
                    <a:srgbClr val="CC0000"/>
                  </a:solidFill>
                </a:rPr>
                <a:t>6 ATP</a:t>
              </a:r>
              <a:endParaRPr lang="en-US" sz="2200" b="1">
                <a:solidFill>
                  <a:srgbClr val="000000"/>
                </a:solidFill>
              </a:endParaRPr>
            </a:p>
          </p:txBody>
        </p:sp>
      </p:grpSp>
      <p:grpSp>
        <p:nvGrpSpPr>
          <p:cNvPr id="386148" name="Group 100"/>
          <p:cNvGrpSpPr>
            <a:grpSpLocks/>
          </p:cNvGrpSpPr>
          <p:nvPr/>
        </p:nvGrpSpPr>
        <p:grpSpPr bwMode="auto">
          <a:xfrm>
            <a:off x="1590675" y="2705100"/>
            <a:ext cx="1768475" cy="884238"/>
            <a:chOff x="902" y="1632"/>
            <a:chExt cx="1114" cy="557"/>
          </a:xfrm>
        </p:grpSpPr>
        <p:sp>
          <p:nvSpPr>
            <p:cNvPr id="165005" name="AutoShape 101"/>
            <p:cNvSpPr>
              <a:spLocks noChangeArrowheads="1"/>
            </p:cNvSpPr>
            <p:nvPr/>
          </p:nvSpPr>
          <p:spPr bwMode="auto">
            <a:xfrm flipH="1">
              <a:off x="1488" y="1776"/>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06" name="Rectangle 102"/>
            <p:cNvSpPr>
              <a:spLocks noChangeArrowheads="1"/>
            </p:cNvSpPr>
            <p:nvPr/>
          </p:nvSpPr>
          <p:spPr bwMode="auto">
            <a:xfrm>
              <a:off x="902" y="1920"/>
              <a:ext cx="634"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3D1666"/>
                  </a:solidFill>
                </a:rPr>
                <a:t>3 ADP</a:t>
              </a:r>
              <a:endParaRPr lang="en-US" sz="3000" b="1">
                <a:solidFill>
                  <a:srgbClr val="000000"/>
                </a:solidFill>
              </a:endParaRPr>
            </a:p>
          </p:txBody>
        </p:sp>
        <p:sp>
          <p:nvSpPr>
            <p:cNvPr id="165007" name="Rectangle 103"/>
            <p:cNvSpPr>
              <a:spLocks noChangeArrowheads="1"/>
            </p:cNvSpPr>
            <p:nvPr/>
          </p:nvSpPr>
          <p:spPr bwMode="auto">
            <a:xfrm>
              <a:off x="920" y="1632"/>
              <a:ext cx="615" cy="269"/>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CC0000"/>
                  </a:solidFill>
                </a:rPr>
                <a:t>3 ATP</a:t>
              </a:r>
              <a:endParaRPr lang="en-US" sz="2200" b="1">
                <a:solidFill>
                  <a:srgbClr val="000000"/>
                </a:solidFill>
              </a:endParaRPr>
            </a:p>
          </p:txBody>
        </p:sp>
      </p:grpSp>
      <p:sp>
        <p:nvSpPr>
          <p:cNvPr id="386052" name="AutoShape 4"/>
          <p:cNvSpPr>
            <a:spLocks noChangeArrowheads="1"/>
          </p:cNvSpPr>
          <p:nvPr/>
        </p:nvSpPr>
        <p:spPr bwMode="auto">
          <a:xfrm>
            <a:off x="1089025" y="3856038"/>
            <a:ext cx="1300163" cy="893762"/>
          </a:xfrm>
          <a:prstGeom prst="roundRect">
            <a:avLst>
              <a:gd name="adj" fmla="val 16667"/>
            </a:avLst>
          </a:prstGeom>
          <a:solidFill>
            <a:srgbClr val="FFEA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lgn="ctr" eaLnBrk="0" hangingPunct="0">
              <a:lnSpc>
                <a:spcPct val="80000"/>
              </a:lnSpc>
            </a:pPr>
            <a:r>
              <a:rPr lang="en-US" sz="2200" b="1">
                <a:solidFill>
                  <a:srgbClr val="660066"/>
                </a:solidFill>
              </a:rPr>
              <a:t>used</a:t>
            </a:r>
          </a:p>
          <a:p>
            <a:pPr algn="ctr" eaLnBrk="0" hangingPunct="0">
              <a:lnSpc>
                <a:spcPct val="80000"/>
              </a:lnSpc>
            </a:pPr>
            <a:r>
              <a:rPr lang="en-US" sz="2200" b="1">
                <a:solidFill>
                  <a:srgbClr val="660066"/>
                </a:solidFill>
              </a:rPr>
              <a:t>to make</a:t>
            </a:r>
            <a:br>
              <a:rPr lang="en-US" sz="2200" b="1">
                <a:solidFill>
                  <a:srgbClr val="660066"/>
                </a:solidFill>
              </a:rPr>
            </a:br>
            <a:r>
              <a:rPr lang="en-US" sz="2200" b="1">
                <a:solidFill>
                  <a:srgbClr val="0F116A"/>
                </a:solidFill>
              </a:rPr>
              <a:t>glucose</a:t>
            </a:r>
            <a:r>
              <a:rPr lang="en-US" sz="2200" b="1">
                <a:solidFill>
                  <a:srgbClr val="660066"/>
                </a:solidFill>
              </a:rPr>
              <a:t>  </a:t>
            </a:r>
            <a:endParaRPr lang="en-US" sz="2200" b="1">
              <a:solidFill>
                <a:srgbClr val="000000"/>
              </a:solidFill>
            </a:endParaRPr>
          </a:p>
        </p:txBody>
      </p:sp>
      <p:grpSp>
        <p:nvGrpSpPr>
          <p:cNvPr id="386158" name="Group 110"/>
          <p:cNvGrpSpPr>
            <a:grpSpLocks/>
          </p:cNvGrpSpPr>
          <p:nvPr/>
        </p:nvGrpSpPr>
        <p:grpSpPr bwMode="auto">
          <a:xfrm>
            <a:off x="5032375" y="6051550"/>
            <a:ext cx="671513" cy="609600"/>
            <a:chOff x="2650" y="605"/>
            <a:chExt cx="423" cy="384"/>
          </a:xfrm>
        </p:grpSpPr>
        <p:sp>
          <p:nvSpPr>
            <p:cNvPr id="165003" name="Oval 111"/>
            <p:cNvSpPr>
              <a:spLocks noChangeArrowheads="1"/>
            </p:cNvSpPr>
            <p:nvPr/>
          </p:nvSpPr>
          <p:spPr bwMode="auto">
            <a:xfrm>
              <a:off x="2669" y="605"/>
              <a:ext cx="384" cy="38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04" name="Rectangle 112"/>
            <p:cNvSpPr>
              <a:spLocks noChangeArrowheads="1"/>
            </p:cNvSpPr>
            <p:nvPr/>
          </p:nvSpPr>
          <p:spPr bwMode="auto">
            <a:xfrm>
              <a:off x="2650" y="614"/>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FFFFFF"/>
                  </a:solidFill>
                </a:rPr>
                <a:t>3C</a:t>
              </a:r>
              <a:endParaRPr lang="en-US" sz="2600" b="1">
                <a:solidFill>
                  <a:srgbClr val="FFFFFF"/>
                </a:solidFill>
              </a:endParaRPr>
            </a:p>
          </p:txBody>
        </p:sp>
      </p:grpSp>
      <p:grpSp>
        <p:nvGrpSpPr>
          <p:cNvPr id="386091" name="Group 43"/>
          <p:cNvGrpSpPr>
            <a:grpSpLocks/>
          </p:cNvGrpSpPr>
          <p:nvPr/>
        </p:nvGrpSpPr>
        <p:grpSpPr bwMode="auto">
          <a:xfrm>
            <a:off x="2801938" y="4935538"/>
            <a:ext cx="671512" cy="609600"/>
            <a:chOff x="2650" y="605"/>
            <a:chExt cx="423" cy="384"/>
          </a:xfrm>
        </p:grpSpPr>
        <p:sp>
          <p:nvSpPr>
            <p:cNvPr id="165001" name="Oval 44"/>
            <p:cNvSpPr>
              <a:spLocks noChangeArrowheads="1"/>
            </p:cNvSpPr>
            <p:nvPr/>
          </p:nvSpPr>
          <p:spPr bwMode="auto">
            <a:xfrm>
              <a:off x="2669" y="605"/>
              <a:ext cx="384" cy="38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02" name="Rectangle 45"/>
            <p:cNvSpPr>
              <a:spLocks noChangeArrowheads="1"/>
            </p:cNvSpPr>
            <p:nvPr/>
          </p:nvSpPr>
          <p:spPr bwMode="auto">
            <a:xfrm>
              <a:off x="2650" y="614"/>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FFFFFF"/>
                  </a:solidFill>
                </a:rPr>
                <a:t>3C</a:t>
              </a:r>
              <a:endParaRPr lang="en-US" sz="2600" b="1">
                <a:solidFill>
                  <a:srgbClr val="FFFFFF"/>
                </a:solidFill>
              </a:endParaRPr>
            </a:p>
          </p:txBody>
        </p:sp>
      </p:grpSp>
      <p:grpSp>
        <p:nvGrpSpPr>
          <p:cNvPr id="386312" name="Group 264"/>
          <p:cNvGrpSpPr>
            <a:grpSpLocks/>
          </p:cNvGrpSpPr>
          <p:nvPr/>
        </p:nvGrpSpPr>
        <p:grpSpPr bwMode="auto">
          <a:xfrm>
            <a:off x="2408238" y="3127375"/>
            <a:ext cx="1698625" cy="1925638"/>
            <a:chOff x="1522" y="1927"/>
            <a:chExt cx="1070" cy="1213"/>
          </a:xfrm>
        </p:grpSpPr>
        <p:sp>
          <p:nvSpPr>
            <p:cNvPr id="164999" name="Oval 3"/>
            <p:cNvSpPr>
              <a:spLocks noChangeArrowheads="1"/>
            </p:cNvSpPr>
            <p:nvPr/>
          </p:nvSpPr>
          <p:spPr bwMode="auto">
            <a:xfrm>
              <a:off x="1968" y="2789"/>
              <a:ext cx="624" cy="336"/>
            </a:xfrm>
            <a:prstGeom prst="ellipse">
              <a:avLst/>
            </a:prstGeom>
            <a:solidFill>
              <a:srgbClr val="66FF66"/>
            </a:solidFill>
            <a:ln w="9525">
              <a:solidFill>
                <a:srgbClr val="66FF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5000" name="AutoShape 5"/>
            <p:cNvSpPr>
              <a:spLocks noChangeArrowheads="1"/>
            </p:cNvSpPr>
            <p:nvPr/>
          </p:nvSpPr>
          <p:spPr bwMode="auto">
            <a:xfrm rot="-2502736" flipH="1" flipV="1">
              <a:off x="1522" y="1927"/>
              <a:ext cx="525" cy="1213"/>
            </a:xfrm>
            <a:custGeom>
              <a:avLst/>
              <a:gdLst>
                <a:gd name="T0" fmla="*/ 0 w 21600"/>
                <a:gd name="T1" fmla="*/ 0 h 21600"/>
                <a:gd name="T2" fmla="*/ 0 w 21600"/>
                <a:gd name="T3" fmla="*/ 0 h 21600"/>
                <a:gd name="T4" fmla="*/ 0 w 21600"/>
                <a:gd name="T5" fmla="*/ 1 h 21600"/>
                <a:gd name="T6" fmla="*/ 0 w 21600"/>
                <a:gd name="T7" fmla="*/ 2 h 21600"/>
                <a:gd name="T8" fmla="*/ 0 w 21600"/>
                <a:gd name="T9" fmla="*/ 3 h 21600"/>
                <a:gd name="T10" fmla="*/ 0 w 21600"/>
                <a:gd name="T11" fmla="*/ 2 h 21600"/>
                <a:gd name="T12" fmla="*/ 0 60000 65536"/>
                <a:gd name="T13" fmla="*/ 0 60000 65536"/>
                <a:gd name="T14" fmla="*/ 0 60000 65536"/>
                <a:gd name="T15" fmla="*/ 0 60000 65536"/>
                <a:gd name="T16" fmla="*/ 0 60000 65536"/>
                <a:gd name="T17" fmla="*/ 0 60000 65536"/>
                <a:gd name="T18" fmla="*/ 3168 w 21600"/>
                <a:gd name="T19" fmla="*/ 3170 h 21600"/>
                <a:gd name="T20" fmla="*/ 18432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939" y="10435"/>
                  </a:moveTo>
                  <a:cubicBezTo>
                    <a:pt x="18744" y="6081"/>
                    <a:pt x="15158" y="2652"/>
                    <a:pt x="10800" y="2652"/>
                  </a:cubicBezTo>
                  <a:cubicBezTo>
                    <a:pt x="10052" y="2651"/>
                    <a:pt x="9308" y="2754"/>
                    <a:pt x="8588" y="2957"/>
                  </a:cubicBezTo>
                  <a:lnTo>
                    <a:pt x="7868" y="405"/>
                  </a:lnTo>
                  <a:cubicBezTo>
                    <a:pt x="8822" y="136"/>
                    <a:pt x="9808" y="-1"/>
                    <a:pt x="10800" y="0"/>
                  </a:cubicBezTo>
                  <a:cubicBezTo>
                    <a:pt x="16576" y="0"/>
                    <a:pt x="21330" y="4545"/>
                    <a:pt x="21589" y="10316"/>
                  </a:cubicBezTo>
                  <a:lnTo>
                    <a:pt x="24286" y="10195"/>
                  </a:lnTo>
                  <a:lnTo>
                    <a:pt x="20444" y="14397"/>
                  </a:lnTo>
                  <a:lnTo>
                    <a:pt x="16242" y="10555"/>
                  </a:lnTo>
                  <a:lnTo>
                    <a:pt x="18939" y="10435"/>
                  </a:lnTo>
                  <a:close/>
                </a:path>
              </a:pathLst>
            </a:custGeom>
            <a:solidFill>
              <a:srgbClr val="66FF66"/>
            </a:solidFill>
            <a:ln w="9525">
              <a:solidFill>
                <a:srgbClr val="66FF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US"/>
            </a:p>
          </p:txBody>
        </p:sp>
      </p:grpSp>
      <p:sp>
        <p:nvSpPr>
          <p:cNvPr id="386095" name="Rectangle 47"/>
          <p:cNvSpPr>
            <a:spLocks noChangeArrowheads="1"/>
          </p:cNvSpPr>
          <p:nvPr/>
        </p:nvSpPr>
        <p:spPr bwMode="auto">
          <a:xfrm>
            <a:off x="3240088" y="4548188"/>
            <a:ext cx="742950" cy="427037"/>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000000"/>
                </a:solidFill>
              </a:rPr>
              <a:t>G3P</a:t>
            </a:r>
            <a:endParaRPr lang="en-US" sz="2200" b="1" baseline="-25000">
              <a:solidFill>
                <a:srgbClr val="000000"/>
              </a:solidFill>
            </a:endParaRPr>
          </a:p>
        </p:txBody>
      </p:sp>
      <p:sp>
        <p:nvSpPr>
          <p:cNvPr id="386117" name="Rectangle 69"/>
          <p:cNvSpPr>
            <a:spLocks noChangeArrowheads="1"/>
          </p:cNvSpPr>
          <p:nvPr/>
        </p:nvSpPr>
        <p:spPr bwMode="auto">
          <a:xfrm>
            <a:off x="3271838" y="4254500"/>
            <a:ext cx="2047875"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1600" b="1">
                <a:solidFill>
                  <a:srgbClr val="000000"/>
                </a:solidFill>
              </a:rPr>
              <a:t>glyceraldehyde-3-P</a:t>
            </a:r>
            <a:endParaRPr lang="en-US" sz="2200" b="1">
              <a:solidFill>
                <a:srgbClr val="000000"/>
              </a:solidFill>
            </a:endParaRPr>
          </a:p>
        </p:txBody>
      </p:sp>
      <p:grpSp>
        <p:nvGrpSpPr>
          <p:cNvPr id="386168" name="Group 120"/>
          <p:cNvGrpSpPr>
            <a:grpSpLocks/>
          </p:cNvGrpSpPr>
          <p:nvPr/>
        </p:nvGrpSpPr>
        <p:grpSpPr bwMode="auto">
          <a:xfrm>
            <a:off x="2762250" y="1317625"/>
            <a:ext cx="1231900" cy="247650"/>
            <a:chOff x="2475" y="1730"/>
            <a:chExt cx="776" cy="156"/>
          </a:xfrm>
        </p:grpSpPr>
        <p:sp>
          <p:nvSpPr>
            <p:cNvPr id="164994" name="Oval 115"/>
            <p:cNvSpPr>
              <a:spLocks noChangeArrowheads="1"/>
            </p:cNvSpPr>
            <p:nvPr/>
          </p:nvSpPr>
          <p:spPr bwMode="auto">
            <a:xfrm>
              <a:off x="247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5" name="Oval 116"/>
            <p:cNvSpPr>
              <a:spLocks noChangeArrowheads="1"/>
            </p:cNvSpPr>
            <p:nvPr/>
          </p:nvSpPr>
          <p:spPr bwMode="auto">
            <a:xfrm>
              <a:off x="263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6" name="Oval 117"/>
            <p:cNvSpPr>
              <a:spLocks noChangeArrowheads="1"/>
            </p:cNvSpPr>
            <p:nvPr/>
          </p:nvSpPr>
          <p:spPr bwMode="auto">
            <a:xfrm>
              <a:off x="278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7" name="Oval 118"/>
            <p:cNvSpPr>
              <a:spLocks noChangeArrowheads="1"/>
            </p:cNvSpPr>
            <p:nvPr/>
          </p:nvSpPr>
          <p:spPr bwMode="auto">
            <a:xfrm>
              <a:off x="294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8" name="Oval 119"/>
            <p:cNvSpPr>
              <a:spLocks noChangeArrowheads="1"/>
            </p:cNvSpPr>
            <p:nvPr/>
          </p:nvSpPr>
          <p:spPr bwMode="auto">
            <a:xfrm>
              <a:off x="309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169" name="Group 121"/>
          <p:cNvGrpSpPr>
            <a:grpSpLocks/>
          </p:cNvGrpSpPr>
          <p:nvPr/>
        </p:nvGrpSpPr>
        <p:grpSpPr bwMode="auto">
          <a:xfrm>
            <a:off x="2762250" y="1646238"/>
            <a:ext cx="1231900" cy="247650"/>
            <a:chOff x="2475" y="1730"/>
            <a:chExt cx="776" cy="156"/>
          </a:xfrm>
        </p:grpSpPr>
        <p:sp>
          <p:nvSpPr>
            <p:cNvPr id="164989" name="Oval 122"/>
            <p:cNvSpPr>
              <a:spLocks noChangeArrowheads="1"/>
            </p:cNvSpPr>
            <p:nvPr/>
          </p:nvSpPr>
          <p:spPr bwMode="auto">
            <a:xfrm>
              <a:off x="247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0" name="Oval 123"/>
            <p:cNvSpPr>
              <a:spLocks noChangeArrowheads="1"/>
            </p:cNvSpPr>
            <p:nvPr/>
          </p:nvSpPr>
          <p:spPr bwMode="auto">
            <a:xfrm>
              <a:off x="263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1" name="Oval 124"/>
            <p:cNvSpPr>
              <a:spLocks noChangeArrowheads="1"/>
            </p:cNvSpPr>
            <p:nvPr/>
          </p:nvSpPr>
          <p:spPr bwMode="auto">
            <a:xfrm>
              <a:off x="278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2" name="Oval 125"/>
            <p:cNvSpPr>
              <a:spLocks noChangeArrowheads="1"/>
            </p:cNvSpPr>
            <p:nvPr/>
          </p:nvSpPr>
          <p:spPr bwMode="auto">
            <a:xfrm>
              <a:off x="294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93" name="Oval 126"/>
            <p:cNvSpPr>
              <a:spLocks noChangeArrowheads="1"/>
            </p:cNvSpPr>
            <p:nvPr/>
          </p:nvSpPr>
          <p:spPr bwMode="auto">
            <a:xfrm>
              <a:off x="309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175" name="Group 127"/>
          <p:cNvGrpSpPr>
            <a:grpSpLocks/>
          </p:cNvGrpSpPr>
          <p:nvPr/>
        </p:nvGrpSpPr>
        <p:grpSpPr bwMode="auto">
          <a:xfrm>
            <a:off x="2762250" y="1976438"/>
            <a:ext cx="1231900" cy="247650"/>
            <a:chOff x="2475" y="1730"/>
            <a:chExt cx="776" cy="156"/>
          </a:xfrm>
        </p:grpSpPr>
        <p:sp>
          <p:nvSpPr>
            <p:cNvPr id="164984" name="Oval 128"/>
            <p:cNvSpPr>
              <a:spLocks noChangeArrowheads="1"/>
            </p:cNvSpPr>
            <p:nvPr/>
          </p:nvSpPr>
          <p:spPr bwMode="auto">
            <a:xfrm>
              <a:off x="247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85" name="Oval 129"/>
            <p:cNvSpPr>
              <a:spLocks noChangeArrowheads="1"/>
            </p:cNvSpPr>
            <p:nvPr/>
          </p:nvSpPr>
          <p:spPr bwMode="auto">
            <a:xfrm>
              <a:off x="263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86" name="Oval 130"/>
            <p:cNvSpPr>
              <a:spLocks noChangeArrowheads="1"/>
            </p:cNvSpPr>
            <p:nvPr/>
          </p:nvSpPr>
          <p:spPr bwMode="auto">
            <a:xfrm>
              <a:off x="278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87" name="Oval 131"/>
            <p:cNvSpPr>
              <a:spLocks noChangeArrowheads="1"/>
            </p:cNvSpPr>
            <p:nvPr/>
          </p:nvSpPr>
          <p:spPr bwMode="auto">
            <a:xfrm>
              <a:off x="294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88" name="Oval 132"/>
            <p:cNvSpPr>
              <a:spLocks noChangeArrowheads="1"/>
            </p:cNvSpPr>
            <p:nvPr/>
          </p:nvSpPr>
          <p:spPr bwMode="auto">
            <a:xfrm>
              <a:off x="309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02" name="Group 154"/>
          <p:cNvGrpSpPr>
            <a:grpSpLocks/>
          </p:cNvGrpSpPr>
          <p:nvPr/>
        </p:nvGrpSpPr>
        <p:grpSpPr bwMode="auto">
          <a:xfrm>
            <a:off x="6305550" y="2555875"/>
            <a:ext cx="671513" cy="609600"/>
            <a:chOff x="4272" y="2976"/>
            <a:chExt cx="423" cy="384"/>
          </a:xfrm>
        </p:grpSpPr>
        <p:sp>
          <p:nvSpPr>
            <p:cNvPr id="164982" name="Oval 155"/>
            <p:cNvSpPr>
              <a:spLocks noChangeArrowheads="1"/>
            </p:cNvSpPr>
            <p:nvPr/>
          </p:nvSpPr>
          <p:spPr bwMode="auto">
            <a:xfrm>
              <a:off x="4276" y="2976"/>
              <a:ext cx="384" cy="384"/>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4983" name="Rectangle 156"/>
            <p:cNvSpPr>
              <a:spLocks noChangeArrowheads="1"/>
            </p:cNvSpPr>
            <p:nvPr/>
          </p:nvSpPr>
          <p:spPr bwMode="auto">
            <a:xfrm>
              <a:off x="4272" y="2976"/>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000000"/>
                  </a:solidFill>
                </a:rPr>
                <a:t>6C</a:t>
              </a:r>
              <a:endParaRPr lang="en-US" sz="2600" b="1">
                <a:solidFill>
                  <a:srgbClr val="FFFFFF"/>
                </a:solidFill>
              </a:endParaRPr>
            </a:p>
          </p:txBody>
        </p:sp>
      </p:grpSp>
      <p:grpSp>
        <p:nvGrpSpPr>
          <p:cNvPr id="386213" name="Group 165"/>
          <p:cNvGrpSpPr>
            <a:grpSpLocks/>
          </p:cNvGrpSpPr>
          <p:nvPr/>
        </p:nvGrpSpPr>
        <p:grpSpPr bwMode="auto">
          <a:xfrm>
            <a:off x="7207250" y="2063750"/>
            <a:ext cx="1470025" cy="247650"/>
            <a:chOff x="4540" y="1300"/>
            <a:chExt cx="926" cy="156"/>
          </a:xfrm>
        </p:grpSpPr>
        <p:grpSp>
          <p:nvGrpSpPr>
            <p:cNvPr id="164975" name="Group 133"/>
            <p:cNvGrpSpPr>
              <a:grpSpLocks/>
            </p:cNvGrpSpPr>
            <p:nvPr/>
          </p:nvGrpSpPr>
          <p:grpSpPr bwMode="auto">
            <a:xfrm>
              <a:off x="4540" y="1300"/>
              <a:ext cx="776" cy="156"/>
              <a:chOff x="2475" y="1730"/>
              <a:chExt cx="776" cy="156"/>
            </a:xfrm>
          </p:grpSpPr>
          <p:sp>
            <p:nvSpPr>
              <p:cNvPr id="164977" name="Oval 134"/>
              <p:cNvSpPr>
                <a:spLocks noChangeArrowheads="1"/>
              </p:cNvSpPr>
              <p:nvPr/>
            </p:nvSpPr>
            <p:spPr bwMode="auto">
              <a:xfrm>
                <a:off x="247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78" name="Oval 135"/>
              <p:cNvSpPr>
                <a:spLocks noChangeArrowheads="1"/>
              </p:cNvSpPr>
              <p:nvPr/>
            </p:nvSpPr>
            <p:spPr bwMode="auto">
              <a:xfrm>
                <a:off x="263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79" name="Oval 136"/>
              <p:cNvSpPr>
                <a:spLocks noChangeArrowheads="1"/>
              </p:cNvSpPr>
              <p:nvPr/>
            </p:nvSpPr>
            <p:spPr bwMode="auto">
              <a:xfrm>
                <a:off x="278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80" name="Oval 137"/>
              <p:cNvSpPr>
                <a:spLocks noChangeArrowheads="1"/>
              </p:cNvSpPr>
              <p:nvPr/>
            </p:nvSpPr>
            <p:spPr bwMode="auto">
              <a:xfrm>
                <a:off x="294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81" name="Oval 138"/>
              <p:cNvSpPr>
                <a:spLocks noChangeArrowheads="1"/>
              </p:cNvSpPr>
              <p:nvPr/>
            </p:nvSpPr>
            <p:spPr bwMode="auto">
              <a:xfrm>
                <a:off x="309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sp>
          <p:nvSpPr>
            <p:cNvPr id="164976" name="Oval 162"/>
            <p:cNvSpPr>
              <a:spLocks noChangeArrowheads="1"/>
            </p:cNvSpPr>
            <p:nvPr/>
          </p:nvSpPr>
          <p:spPr bwMode="auto">
            <a:xfrm>
              <a:off x="5310" y="130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14" name="Group 166"/>
          <p:cNvGrpSpPr>
            <a:grpSpLocks/>
          </p:cNvGrpSpPr>
          <p:nvPr/>
        </p:nvGrpSpPr>
        <p:grpSpPr bwMode="auto">
          <a:xfrm>
            <a:off x="7207250" y="2398713"/>
            <a:ext cx="1470025" cy="247650"/>
            <a:chOff x="4540" y="1511"/>
            <a:chExt cx="926" cy="156"/>
          </a:xfrm>
        </p:grpSpPr>
        <p:grpSp>
          <p:nvGrpSpPr>
            <p:cNvPr id="164968" name="Group 139"/>
            <p:cNvGrpSpPr>
              <a:grpSpLocks/>
            </p:cNvGrpSpPr>
            <p:nvPr/>
          </p:nvGrpSpPr>
          <p:grpSpPr bwMode="auto">
            <a:xfrm>
              <a:off x="4540" y="1511"/>
              <a:ext cx="776" cy="156"/>
              <a:chOff x="2475" y="1730"/>
              <a:chExt cx="776" cy="156"/>
            </a:xfrm>
          </p:grpSpPr>
          <p:sp>
            <p:nvSpPr>
              <p:cNvPr id="164970" name="Oval 140"/>
              <p:cNvSpPr>
                <a:spLocks noChangeArrowheads="1"/>
              </p:cNvSpPr>
              <p:nvPr/>
            </p:nvSpPr>
            <p:spPr bwMode="auto">
              <a:xfrm>
                <a:off x="247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71" name="Oval 141"/>
              <p:cNvSpPr>
                <a:spLocks noChangeArrowheads="1"/>
              </p:cNvSpPr>
              <p:nvPr/>
            </p:nvSpPr>
            <p:spPr bwMode="auto">
              <a:xfrm>
                <a:off x="263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72" name="Oval 142"/>
              <p:cNvSpPr>
                <a:spLocks noChangeArrowheads="1"/>
              </p:cNvSpPr>
              <p:nvPr/>
            </p:nvSpPr>
            <p:spPr bwMode="auto">
              <a:xfrm>
                <a:off x="278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73" name="Oval 143"/>
              <p:cNvSpPr>
                <a:spLocks noChangeArrowheads="1"/>
              </p:cNvSpPr>
              <p:nvPr/>
            </p:nvSpPr>
            <p:spPr bwMode="auto">
              <a:xfrm>
                <a:off x="294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74" name="Oval 144"/>
              <p:cNvSpPr>
                <a:spLocks noChangeArrowheads="1"/>
              </p:cNvSpPr>
              <p:nvPr/>
            </p:nvSpPr>
            <p:spPr bwMode="auto">
              <a:xfrm>
                <a:off x="309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sp>
          <p:nvSpPr>
            <p:cNvPr id="164969" name="Oval 163"/>
            <p:cNvSpPr>
              <a:spLocks noChangeArrowheads="1"/>
            </p:cNvSpPr>
            <p:nvPr/>
          </p:nvSpPr>
          <p:spPr bwMode="auto">
            <a:xfrm>
              <a:off x="5310" y="151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15" name="Group 167"/>
          <p:cNvGrpSpPr>
            <a:grpSpLocks/>
          </p:cNvGrpSpPr>
          <p:nvPr/>
        </p:nvGrpSpPr>
        <p:grpSpPr bwMode="auto">
          <a:xfrm>
            <a:off x="7207250" y="2722563"/>
            <a:ext cx="1470025" cy="247650"/>
            <a:chOff x="4540" y="1715"/>
            <a:chExt cx="926" cy="156"/>
          </a:xfrm>
        </p:grpSpPr>
        <p:grpSp>
          <p:nvGrpSpPr>
            <p:cNvPr id="164961" name="Group 145"/>
            <p:cNvGrpSpPr>
              <a:grpSpLocks/>
            </p:cNvGrpSpPr>
            <p:nvPr/>
          </p:nvGrpSpPr>
          <p:grpSpPr bwMode="auto">
            <a:xfrm>
              <a:off x="4540" y="1715"/>
              <a:ext cx="776" cy="156"/>
              <a:chOff x="2475" y="1730"/>
              <a:chExt cx="776" cy="156"/>
            </a:xfrm>
          </p:grpSpPr>
          <p:sp>
            <p:nvSpPr>
              <p:cNvPr id="164963" name="Oval 146"/>
              <p:cNvSpPr>
                <a:spLocks noChangeArrowheads="1"/>
              </p:cNvSpPr>
              <p:nvPr/>
            </p:nvSpPr>
            <p:spPr bwMode="auto">
              <a:xfrm>
                <a:off x="247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64" name="Oval 147"/>
              <p:cNvSpPr>
                <a:spLocks noChangeArrowheads="1"/>
              </p:cNvSpPr>
              <p:nvPr/>
            </p:nvSpPr>
            <p:spPr bwMode="auto">
              <a:xfrm>
                <a:off x="263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65" name="Oval 148"/>
              <p:cNvSpPr>
                <a:spLocks noChangeArrowheads="1"/>
              </p:cNvSpPr>
              <p:nvPr/>
            </p:nvSpPr>
            <p:spPr bwMode="auto">
              <a:xfrm>
                <a:off x="278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66" name="Oval 149"/>
              <p:cNvSpPr>
                <a:spLocks noChangeArrowheads="1"/>
              </p:cNvSpPr>
              <p:nvPr/>
            </p:nvSpPr>
            <p:spPr bwMode="auto">
              <a:xfrm>
                <a:off x="2940"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67" name="Oval 150"/>
              <p:cNvSpPr>
                <a:spLocks noChangeArrowheads="1"/>
              </p:cNvSpPr>
              <p:nvPr/>
            </p:nvSpPr>
            <p:spPr bwMode="auto">
              <a:xfrm>
                <a:off x="3095" y="173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sp>
          <p:nvSpPr>
            <p:cNvPr id="164962" name="Oval 164"/>
            <p:cNvSpPr>
              <a:spLocks noChangeArrowheads="1"/>
            </p:cNvSpPr>
            <p:nvPr/>
          </p:nvSpPr>
          <p:spPr bwMode="auto">
            <a:xfrm>
              <a:off x="5310" y="171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40" name="Group 192"/>
          <p:cNvGrpSpPr>
            <a:grpSpLocks/>
          </p:cNvGrpSpPr>
          <p:nvPr/>
        </p:nvGrpSpPr>
        <p:grpSpPr bwMode="auto">
          <a:xfrm>
            <a:off x="1436688" y="6326188"/>
            <a:ext cx="739775" cy="247650"/>
            <a:chOff x="4755" y="2240"/>
            <a:chExt cx="466" cy="156"/>
          </a:xfrm>
        </p:grpSpPr>
        <p:sp>
          <p:nvSpPr>
            <p:cNvPr id="164958" name="Oval 170"/>
            <p:cNvSpPr>
              <a:spLocks noChangeArrowheads="1"/>
            </p:cNvSpPr>
            <p:nvPr/>
          </p:nvSpPr>
          <p:spPr bwMode="auto">
            <a:xfrm>
              <a:off x="4755"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9" name="Oval 171"/>
            <p:cNvSpPr>
              <a:spLocks noChangeArrowheads="1"/>
            </p:cNvSpPr>
            <p:nvPr/>
          </p:nvSpPr>
          <p:spPr bwMode="auto">
            <a:xfrm>
              <a:off x="4910"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60" name="Oval 172"/>
            <p:cNvSpPr>
              <a:spLocks noChangeArrowheads="1"/>
            </p:cNvSpPr>
            <p:nvPr/>
          </p:nvSpPr>
          <p:spPr bwMode="auto">
            <a:xfrm>
              <a:off x="5065"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43" name="Group 195"/>
          <p:cNvGrpSpPr>
            <a:grpSpLocks/>
          </p:cNvGrpSpPr>
          <p:nvPr/>
        </p:nvGrpSpPr>
        <p:grpSpPr bwMode="auto">
          <a:xfrm>
            <a:off x="1436688" y="4857750"/>
            <a:ext cx="731837" cy="247650"/>
            <a:chOff x="5220" y="2240"/>
            <a:chExt cx="461" cy="156"/>
          </a:xfrm>
        </p:grpSpPr>
        <p:sp>
          <p:nvSpPr>
            <p:cNvPr id="164955" name="Oval 173"/>
            <p:cNvSpPr>
              <a:spLocks noChangeArrowheads="1"/>
            </p:cNvSpPr>
            <p:nvPr/>
          </p:nvSpPr>
          <p:spPr bwMode="auto">
            <a:xfrm>
              <a:off x="5220"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6" name="Oval 174"/>
            <p:cNvSpPr>
              <a:spLocks noChangeArrowheads="1"/>
            </p:cNvSpPr>
            <p:nvPr/>
          </p:nvSpPr>
          <p:spPr bwMode="auto">
            <a:xfrm>
              <a:off x="5375"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7" name="Oval 175"/>
            <p:cNvSpPr>
              <a:spLocks noChangeArrowheads="1"/>
            </p:cNvSpPr>
            <p:nvPr/>
          </p:nvSpPr>
          <p:spPr bwMode="auto">
            <a:xfrm>
              <a:off x="5525"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41" name="Group 193"/>
          <p:cNvGrpSpPr>
            <a:grpSpLocks/>
          </p:cNvGrpSpPr>
          <p:nvPr/>
        </p:nvGrpSpPr>
        <p:grpSpPr bwMode="auto">
          <a:xfrm>
            <a:off x="1436688" y="5151438"/>
            <a:ext cx="739775" cy="247650"/>
            <a:chOff x="4755" y="2451"/>
            <a:chExt cx="466" cy="156"/>
          </a:xfrm>
        </p:grpSpPr>
        <p:sp>
          <p:nvSpPr>
            <p:cNvPr id="164952" name="Oval 178"/>
            <p:cNvSpPr>
              <a:spLocks noChangeArrowheads="1"/>
            </p:cNvSpPr>
            <p:nvPr/>
          </p:nvSpPr>
          <p:spPr bwMode="auto">
            <a:xfrm>
              <a:off x="4755" y="2451"/>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3" name="Oval 179"/>
            <p:cNvSpPr>
              <a:spLocks noChangeArrowheads="1"/>
            </p:cNvSpPr>
            <p:nvPr/>
          </p:nvSpPr>
          <p:spPr bwMode="auto">
            <a:xfrm>
              <a:off x="4910" y="2451"/>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4" name="Oval 180"/>
            <p:cNvSpPr>
              <a:spLocks noChangeArrowheads="1"/>
            </p:cNvSpPr>
            <p:nvPr/>
          </p:nvSpPr>
          <p:spPr bwMode="auto">
            <a:xfrm>
              <a:off x="5065" y="2451"/>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44" name="Group 196"/>
          <p:cNvGrpSpPr>
            <a:grpSpLocks/>
          </p:cNvGrpSpPr>
          <p:nvPr/>
        </p:nvGrpSpPr>
        <p:grpSpPr bwMode="auto">
          <a:xfrm>
            <a:off x="1436688" y="5445125"/>
            <a:ext cx="731837" cy="247650"/>
            <a:chOff x="5220" y="2451"/>
            <a:chExt cx="461" cy="156"/>
          </a:xfrm>
        </p:grpSpPr>
        <p:sp>
          <p:nvSpPr>
            <p:cNvPr id="164949" name="Oval 181"/>
            <p:cNvSpPr>
              <a:spLocks noChangeArrowheads="1"/>
            </p:cNvSpPr>
            <p:nvPr/>
          </p:nvSpPr>
          <p:spPr bwMode="auto">
            <a:xfrm>
              <a:off x="5220" y="2451"/>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0" name="Oval 182"/>
            <p:cNvSpPr>
              <a:spLocks noChangeArrowheads="1"/>
            </p:cNvSpPr>
            <p:nvPr/>
          </p:nvSpPr>
          <p:spPr bwMode="auto">
            <a:xfrm>
              <a:off x="5375" y="2451"/>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51" name="Oval 183"/>
            <p:cNvSpPr>
              <a:spLocks noChangeArrowheads="1"/>
            </p:cNvSpPr>
            <p:nvPr/>
          </p:nvSpPr>
          <p:spPr bwMode="auto">
            <a:xfrm>
              <a:off x="5525" y="2451"/>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42" name="Group 194"/>
          <p:cNvGrpSpPr>
            <a:grpSpLocks/>
          </p:cNvGrpSpPr>
          <p:nvPr/>
        </p:nvGrpSpPr>
        <p:grpSpPr bwMode="auto">
          <a:xfrm>
            <a:off x="1436688" y="5738813"/>
            <a:ext cx="739775" cy="247650"/>
            <a:chOff x="4755" y="2655"/>
            <a:chExt cx="466" cy="156"/>
          </a:xfrm>
        </p:grpSpPr>
        <p:sp>
          <p:nvSpPr>
            <p:cNvPr id="164946" name="Oval 186"/>
            <p:cNvSpPr>
              <a:spLocks noChangeArrowheads="1"/>
            </p:cNvSpPr>
            <p:nvPr/>
          </p:nvSpPr>
          <p:spPr bwMode="auto">
            <a:xfrm>
              <a:off x="4755" y="2655"/>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47" name="Oval 187"/>
            <p:cNvSpPr>
              <a:spLocks noChangeArrowheads="1"/>
            </p:cNvSpPr>
            <p:nvPr/>
          </p:nvSpPr>
          <p:spPr bwMode="auto">
            <a:xfrm>
              <a:off x="4910" y="2655"/>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48" name="Oval 188"/>
            <p:cNvSpPr>
              <a:spLocks noChangeArrowheads="1"/>
            </p:cNvSpPr>
            <p:nvPr/>
          </p:nvSpPr>
          <p:spPr bwMode="auto">
            <a:xfrm>
              <a:off x="5065" y="2655"/>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45" name="Group 197"/>
          <p:cNvGrpSpPr>
            <a:grpSpLocks/>
          </p:cNvGrpSpPr>
          <p:nvPr/>
        </p:nvGrpSpPr>
        <p:grpSpPr bwMode="auto">
          <a:xfrm>
            <a:off x="1436688" y="6032500"/>
            <a:ext cx="731837" cy="247650"/>
            <a:chOff x="5220" y="2655"/>
            <a:chExt cx="461" cy="156"/>
          </a:xfrm>
        </p:grpSpPr>
        <p:sp>
          <p:nvSpPr>
            <p:cNvPr id="164943" name="Oval 189"/>
            <p:cNvSpPr>
              <a:spLocks noChangeArrowheads="1"/>
            </p:cNvSpPr>
            <p:nvPr/>
          </p:nvSpPr>
          <p:spPr bwMode="auto">
            <a:xfrm>
              <a:off x="5220" y="2655"/>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44" name="Oval 190"/>
            <p:cNvSpPr>
              <a:spLocks noChangeArrowheads="1"/>
            </p:cNvSpPr>
            <p:nvPr/>
          </p:nvSpPr>
          <p:spPr bwMode="auto">
            <a:xfrm>
              <a:off x="5375" y="2655"/>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45" name="Oval 191"/>
            <p:cNvSpPr>
              <a:spLocks noChangeArrowheads="1"/>
            </p:cNvSpPr>
            <p:nvPr/>
          </p:nvSpPr>
          <p:spPr bwMode="auto">
            <a:xfrm>
              <a:off x="5525" y="2655"/>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sp>
        <p:nvSpPr>
          <p:cNvPr id="386246" name="Rectangle 198"/>
          <p:cNvSpPr>
            <a:spLocks noChangeArrowheads="1"/>
          </p:cNvSpPr>
          <p:nvPr/>
        </p:nvSpPr>
        <p:spPr bwMode="auto">
          <a:xfrm>
            <a:off x="6092825" y="4429125"/>
            <a:ext cx="788988" cy="42703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200" b="1">
                <a:solidFill>
                  <a:srgbClr val="000000"/>
                </a:solidFill>
              </a:rPr>
              <a:t>PGA</a:t>
            </a:r>
          </a:p>
        </p:txBody>
      </p:sp>
      <p:sp>
        <p:nvSpPr>
          <p:cNvPr id="386247" name="Rectangle 199"/>
          <p:cNvSpPr>
            <a:spLocks noChangeArrowheads="1"/>
          </p:cNvSpPr>
          <p:nvPr/>
        </p:nvSpPr>
        <p:spPr bwMode="auto">
          <a:xfrm>
            <a:off x="4968875" y="4741863"/>
            <a:ext cx="1933575" cy="3365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r" eaLnBrk="0" hangingPunct="0"/>
            <a:r>
              <a:rPr lang="en-US" sz="1600" b="1">
                <a:solidFill>
                  <a:srgbClr val="000000"/>
                </a:solidFill>
              </a:rPr>
              <a:t>phosphoglycerate</a:t>
            </a:r>
            <a:endParaRPr lang="en-US" sz="2200" b="1">
              <a:solidFill>
                <a:srgbClr val="000000"/>
              </a:solidFill>
            </a:endParaRPr>
          </a:p>
        </p:txBody>
      </p:sp>
      <p:grpSp>
        <p:nvGrpSpPr>
          <p:cNvPr id="386273" name="Group 225"/>
          <p:cNvGrpSpPr>
            <a:grpSpLocks/>
          </p:cNvGrpSpPr>
          <p:nvPr/>
        </p:nvGrpSpPr>
        <p:grpSpPr bwMode="auto">
          <a:xfrm>
            <a:off x="7786688" y="5151438"/>
            <a:ext cx="739775" cy="247650"/>
            <a:chOff x="4755" y="2240"/>
            <a:chExt cx="466" cy="156"/>
          </a:xfrm>
        </p:grpSpPr>
        <p:sp>
          <p:nvSpPr>
            <p:cNvPr id="164940" name="Oval 226"/>
            <p:cNvSpPr>
              <a:spLocks noChangeArrowheads="1"/>
            </p:cNvSpPr>
            <p:nvPr/>
          </p:nvSpPr>
          <p:spPr bwMode="auto">
            <a:xfrm>
              <a:off x="4755" y="224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41" name="Oval 227"/>
            <p:cNvSpPr>
              <a:spLocks noChangeArrowheads="1"/>
            </p:cNvSpPr>
            <p:nvPr/>
          </p:nvSpPr>
          <p:spPr bwMode="auto">
            <a:xfrm>
              <a:off x="4910" y="224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42" name="Oval 228"/>
            <p:cNvSpPr>
              <a:spLocks noChangeArrowheads="1"/>
            </p:cNvSpPr>
            <p:nvPr/>
          </p:nvSpPr>
          <p:spPr bwMode="auto">
            <a:xfrm>
              <a:off x="5065" y="224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77" name="Group 229"/>
          <p:cNvGrpSpPr>
            <a:grpSpLocks/>
          </p:cNvGrpSpPr>
          <p:nvPr/>
        </p:nvGrpSpPr>
        <p:grpSpPr bwMode="auto">
          <a:xfrm>
            <a:off x="7786688" y="3690938"/>
            <a:ext cx="731837" cy="247650"/>
            <a:chOff x="5220" y="2240"/>
            <a:chExt cx="461" cy="156"/>
          </a:xfrm>
        </p:grpSpPr>
        <p:sp>
          <p:nvSpPr>
            <p:cNvPr id="164937" name="Oval 230"/>
            <p:cNvSpPr>
              <a:spLocks noChangeArrowheads="1"/>
            </p:cNvSpPr>
            <p:nvPr/>
          </p:nvSpPr>
          <p:spPr bwMode="auto">
            <a:xfrm>
              <a:off x="5220" y="224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8" name="Oval 231"/>
            <p:cNvSpPr>
              <a:spLocks noChangeArrowheads="1"/>
            </p:cNvSpPr>
            <p:nvPr/>
          </p:nvSpPr>
          <p:spPr bwMode="auto">
            <a:xfrm>
              <a:off x="5375" y="224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9" name="Oval 232"/>
            <p:cNvSpPr>
              <a:spLocks noChangeArrowheads="1"/>
            </p:cNvSpPr>
            <p:nvPr/>
          </p:nvSpPr>
          <p:spPr bwMode="auto">
            <a:xfrm>
              <a:off x="5525" y="2240"/>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81" name="Group 233"/>
          <p:cNvGrpSpPr>
            <a:grpSpLocks/>
          </p:cNvGrpSpPr>
          <p:nvPr/>
        </p:nvGrpSpPr>
        <p:grpSpPr bwMode="auto">
          <a:xfrm>
            <a:off x="7786688" y="3984625"/>
            <a:ext cx="739775" cy="247650"/>
            <a:chOff x="4755" y="2451"/>
            <a:chExt cx="466" cy="156"/>
          </a:xfrm>
        </p:grpSpPr>
        <p:sp>
          <p:nvSpPr>
            <p:cNvPr id="164934" name="Oval 234"/>
            <p:cNvSpPr>
              <a:spLocks noChangeArrowheads="1"/>
            </p:cNvSpPr>
            <p:nvPr/>
          </p:nvSpPr>
          <p:spPr bwMode="auto">
            <a:xfrm>
              <a:off x="4755" y="245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5" name="Oval 235"/>
            <p:cNvSpPr>
              <a:spLocks noChangeArrowheads="1"/>
            </p:cNvSpPr>
            <p:nvPr/>
          </p:nvSpPr>
          <p:spPr bwMode="auto">
            <a:xfrm>
              <a:off x="4910" y="245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6" name="Oval 236"/>
            <p:cNvSpPr>
              <a:spLocks noChangeArrowheads="1"/>
            </p:cNvSpPr>
            <p:nvPr/>
          </p:nvSpPr>
          <p:spPr bwMode="auto">
            <a:xfrm>
              <a:off x="5065" y="245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85" name="Group 237"/>
          <p:cNvGrpSpPr>
            <a:grpSpLocks/>
          </p:cNvGrpSpPr>
          <p:nvPr/>
        </p:nvGrpSpPr>
        <p:grpSpPr bwMode="auto">
          <a:xfrm>
            <a:off x="7786688" y="4278313"/>
            <a:ext cx="731837" cy="247650"/>
            <a:chOff x="5220" y="2451"/>
            <a:chExt cx="461" cy="156"/>
          </a:xfrm>
        </p:grpSpPr>
        <p:sp>
          <p:nvSpPr>
            <p:cNvPr id="164931" name="Oval 238"/>
            <p:cNvSpPr>
              <a:spLocks noChangeArrowheads="1"/>
            </p:cNvSpPr>
            <p:nvPr/>
          </p:nvSpPr>
          <p:spPr bwMode="auto">
            <a:xfrm>
              <a:off x="5220" y="245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2" name="Oval 239"/>
            <p:cNvSpPr>
              <a:spLocks noChangeArrowheads="1"/>
            </p:cNvSpPr>
            <p:nvPr/>
          </p:nvSpPr>
          <p:spPr bwMode="auto">
            <a:xfrm>
              <a:off x="5375" y="245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3" name="Oval 240"/>
            <p:cNvSpPr>
              <a:spLocks noChangeArrowheads="1"/>
            </p:cNvSpPr>
            <p:nvPr/>
          </p:nvSpPr>
          <p:spPr bwMode="auto">
            <a:xfrm>
              <a:off x="5525" y="2451"/>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89" name="Group 241"/>
          <p:cNvGrpSpPr>
            <a:grpSpLocks/>
          </p:cNvGrpSpPr>
          <p:nvPr/>
        </p:nvGrpSpPr>
        <p:grpSpPr bwMode="auto">
          <a:xfrm>
            <a:off x="7786688" y="4572000"/>
            <a:ext cx="739775" cy="247650"/>
            <a:chOff x="4755" y="2655"/>
            <a:chExt cx="466" cy="156"/>
          </a:xfrm>
        </p:grpSpPr>
        <p:sp>
          <p:nvSpPr>
            <p:cNvPr id="164928" name="Oval 242"/>
            <p:cNvSpPr>
              <a:spLocks noChangeArrowheads="1"/>
            </p:cNvSpPr>
            <p:nvPr/>
          </p:nvSpPr>
          <p:spPr bwMode="auto">
            <a:xfrm>
              <a:off x="4755" y="265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29" name="Oval 243"/>
            <p:cNvSpPr>
              <a:spLocks noChangeArrowheads="1"/>
            </p:cNvSpPr>
            <p:nvPr/>
          </p:nvSpPr>
          <p:spPr bwMode="auto">
            <a:xfrm>
              <a:off x="4910" y="265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30" name="Oval 244"/>
            <p:cNvSpPr>
              <a:spLocks noChangeArrowheads="1"/>
            </p:cNvSpPr>
            <p:nvPr/>
          </p:nvSpPr>
          <p:spPr bwMode="auto">
            <a:xfrm>
              <a:off x="5065" y="265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grpSp>
      <p:grpSp>
        <p:nvGrpSpPr>
          <p:cNvPr id="386293" name="Group 245"/>
          <p:cNvGrpSpPr>
            <a:grpSpLocks/>
          </p:cNvGrpSpPr>
          <p:nvPr/>
        </p:nvGrpSpPr>
        <p:grpSpPr bwMode="auto">
          <a:xfrm>
            <a:off x="7786688" y="4865688"/>
            <a:ext cx="731837" cy="247650"/>
            <a:chOff x="5220" y="2655"/>
            <a:chExt cx="461" cy="156"/>
          </a:xfrm>
        </p:grpSpPr>
        <p:sp>
          <p:nvSpPr>
            <p:cNvPr id="164925" name="Oval 246"/>
            <p:cNvSpPr>
              <a:spLocks noChangeArrowheads="1"/>
            </p:cNvSpPr>
            <p:nvPr/>
          </p:nvSpPr>
          <p:spPr bwMode="auto">
            <a:xfrm>
              <a:off x="5220" y="265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26" name="Oval 247"/>
            <p:cNvSpPr>
              <a:spLocks noChangeArrowheads="1"/>
            </p:cNvSpPr>
            <p:nvPr/>
          </p:nvSpPr>
          <p:spPr bwMode="auto">
            <a:xfrm>
              <a:off x="5375" y="265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27" name="Oval 248"/>
            <p:cNvSpPr>
              <a:spLocks noChangeArrowheads="1"/>
            </p:cNvSpPr>
            <p:nvPr/>
          </p:nvSpPr>
          <p:spPr bwMode="auto">
            <a:xfrm>
              <a:off x="5525" y="2655"/>
              <a:ext cx="156" cy="156"/>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grpSp>
        <p:nvGrpSpPr>
          <p:cNvPr id="386298" name="Group 250"/>
          <p:cNvGrpSpPr>
            <a:grpSpLocks/>
          </p:cNvGrpSpPr>
          <p:nvPr/>
        </p:nvGrpSpPr>
        <p:grpSpPr bwMode="auto">
          <a:xfrm>
            <a:off x="3746500" y="4818063"/>
            <a:ext cx="731838" cy="247650"/>
            <a:chOff x="5220" y="2240"/>
            <a:chExt cx="461" cy="156"/>
          </a:xfrm>
        </p:grpSpPr>
        <p:sp>
          <p:nvSpPr>
            <p:cNvPr id="164922" name="Oval 251"/>
            <p:cNvSpPr>
              <a:spLocks noChangeArrowheads="1"/>
            </p:cNvSpPr>
            <p:nvPr/>
          </p:nvSpPr>
          <p:spPr bwMode="auto">
            <a:xfrm>
              <a:off x="5220"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23" name="Oval 252"/>
            <p:cNvSpPr>
              <a:spLocks noChangeArrowheads="1"/>
            </p:cNvSpPr>
            <p:nvPr/>
          </p:nvSpPr>
          <p:spPr bwMode="auto">
            <a:xfrm>
              <a:off x="5375"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000000"/>
                  </a:solidFill>
                </a:rPr>
                <a:t>C</a:t>
              </a:r>
            </a:p>
          </p:txBody>
        </p:sp>
        <p:sp>
          <p:nvSpPr>
            <p:cNvPr id="164924" name="Oval 253"/>
            <p:cNvSpPr>
              <a:spLocks noChangeArrowheads="1"/>
            </p:cNvSpPr>
            <p:nvPr/>
          </p:nvSpPr>
          <p:spPr bwMode="auto">
            <a:xfrm>
              <a:off x="5525" y="2240"/>
              <a:ext cx="156" cy="156"/>
            </a:xfrm>
            <a:prstGeom prst="ellipse">
              <a:avLst/>
            </a:prstGeom>
            <a:solidFill>
              <a:srgbClr val="FFCC18"/>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endParaRPr lang="en-US" sz="1600" b="1">
                <a:solidFill>
                  <a:srgbClr val="FFFFFF"/>
                </a:solidFill>
              </a:endParaRPr>
            </a:p>
          </p:txBody>
        </p:sp>
      </p:grpSp>
      <p:sp>
        <p:nvSpPr>
          <p:cNvPr id="386308" name="Oval 260"/>
          <p:cNvSpPr>
            <a:spLocks noChangeArrowheads="1"/>
          </p:cNvSpPr>
          <p:nvPr/>
        </p:nvSpPr>
        <p:spPr bwMode="auto">
          <a:xfrm>
            <a:off x="5016500" y="500063"/>
            <a:ext cx="247650" cy="2476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p>
        </p:txBody>
      </p:sp>
      <p:sp>
        <p:nvSpPr>
          <p:cNvPr id="386309" name="Oval 261"/>
          <p:cNvSpPr>
            <a:spLocks noChangeArrowheads="1"/>
          </p:cNvSpPr>
          <p:nvPr/>
        </p:nvSpPr>
        <p:spPr bwMode="auto">
          <a:xfrm>
            <a:off x="5381625" y="722313"/>
            <a:ext cx="247650" cy="2476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p>
        </p:txBody>
      </p:sp>
      <p:sp>
        <p:nvSpPr>
          <p:cNvPr id="386310" name="Oval 262"/>
          <p:cNvSpPr>
            <a:spLocks noChangeArrowheads="1"/>
          </p:cNvSpPr>
          <p:nvPr/>
        </p:nvSpPr>
        <p:spPr bwMode="auto">
          <a:xfrm>
            <a:off x="5762625" y="555625"/>
            <a:ext cx="247650" cy="24765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600" b="1">
                <a:solidFill>
                  <a:srgbClr val="CC0000"/>
                </a:solidFill>
              </a:rPr>
              <a:t>C</a:t>
            </a:r>
          </a:p>
        </p:txBody>
      </p:sp>
      <p:grpSp>
        <p:nvGrpSpPr>
          <p:cNvPr id="386349" name="Group 301"/>
          <p:cNvGrpSpPr>
            <a:grpSpLocks/>
          </p:cNvGrpSpPr>
          <p:nvPr/>
        </p:nvGrpSpPr>
        <p:grpSpPr bwMode="auto">
          <a:xfrm>
            <a:off x="2747963" y="3503613"/>
            <a:ext cx="671512" cy="609600"/>
            <a:chOff x="2650" y="605"/>
            <a:chExt cx="423" cy="384"/>
          </a:xfrm>
        </p:grpSpPr>
        <p:sp>
          <p:nvSpPr>
            <p:cNvPr id="164920" name="Oval 302"/>
            <p:cNvSpPr>
              <a:spLocks noChangeArrowheads="1"/>
            </p:cNvSpPr>
            <p:nvPr/>
          </p:nvSpPr>
          <p:spPr bwMode="auto">
            <a:xfrm>
              <a:off x="2669" y="605"/>
              <a:ext cx="384" cy="384"/>
            </a:xfrm>
            <a:prstGeom prst="ellipse">
              <a:avLst/>
            </a:prstGeom>
            <a:solidFill>
              <a:srgbClr val="CC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4921" name="Rectangle 303"/>
            <p:cNvSpPr>
              <a:spLocks noChangeArrowheads="1"/>
            </p:cNvSpPr>
            <p:nvPr/>
          </p:nvSpPr>
          <p:spPr bwMode="auto">
            <a:xfrm>
              <a:off x="2650" y="614"/>
              <a:ext cx="42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FFFFFF"/>
                  </a:solidFill>
                </a:rPr>
                <a:t>5C</a:t>
              </a:r>
              <a:endParaRPr lang="en-US" sz="2600" b="1">
                <a:solidFill>
                  <a:srgbClr val="FFFFFF"/>
                </a:solidFill>
              </a:endParaRPr>
            </a:p>
          </p:txBody>
        </p:sp>
      </p:grpSp>
    </p:spTree>
    <p:extLst>
      <p:ext uri="{BB962C8B-B14F-4D97-AF65-F5344CB8AC3E}">
        <p14:creationId xmlns:p14="http://schemas.microsoft.com/office/powerpoint/2010/main" val="1630836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86175"/>
                                        </p:tgtEl>
                                        <p:attrNameLst>
                                          <p:attrName>style.visibility</p:attrName>
                                        </p:attrNameLst>
                                      </p:cBhvr>
                                      <p:to>
                                        <p:strVal val="visible"/>
                                      </p:to>
                                    </p:set>
                                    <p:anim calcmode="lin" valueType="num">
                                      <p:cBhvr additive="base">
                                        <p:cTn id="7" dur="500" fill="hold"/>
                                        <p:tgtEl>
                                          <p:spTgt spid="386175"/>
                                        </p:tgtEl>
                                        <p:attrNameLst>
                                          <p:attrName>ppt_x</p:attrName>
                                        </p:attrNameLst>
                                      </p:cBhvr>
                                      <p:tavLst>
                                        <p:tav tm="0">
                                          <p:val>
                                            <p:strVal val="#ppt_x"/>
                                          </p:val>
                                        </p:tav>
                                        <p:tav tm="100000">
                                          <p:val>
                                            <p:strVal val="#ppt_x"/>
                                          </p:val>
                                        </p:tav>
                                      </p:tavLst>
                                    </p:anim>
                                    <p:anim calcmode="lin" valueType="num">
                                      <p:cBhvr additive="base">
                                        <p:cTn id="8" dur="500" fill="hold"/>
                                        <p:tgtEl>
                                          <p:spTgt spid="3861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386169"/>
                                        </p:tgtEl>
                                        <p:attrNameLst>
                                          <p:attrName>style.visibility</p:attrName>
                                        </p:attrNameLst>
                                      </p:cBhvr>
                                      <p:to>
                                        <p:strVal val="visible"/>
                                      </p:to>
                                    </p:set>
                                    <p:anim calcmode="lin" valueType="num">
                                      <p:cBhvr additive="base">
                                        <p:cTn id="12" dur="500" fill="hold"/>
                                        <p:tgtEl>
                                          <p:spTgt spid="386169"/>
                                        </p:tgtEl>
                                        <p:attrNameLst>
                                          <p:attrName>ppt_x</p:attrName>
                                        </p:attrNameLst>
                                      </p:cBhvr>
                                      <p:tavLst>
                                        <p:tav tm="0">
                                          <p:val>
                                            <p:strVal val="#ppt_x"/>
                                          </p:val>
                                        </p:tav>
                                        <p:tav tm="100000">
                                          <p:val>
                                            <p:strVal val="#ppt_x"/>
                                          </p:val>
                                        </p:tav>
                                      </p:tavLst>
                                    </p:anim>
                                    <p:anim calcmode="lin" valueType="num">
                                      <p:cBhvr additive="base">
                                        <p:cTn id="13" dur="500" fill="hold"/>
                                        <p:tgtEl>
                                          <p:spTgt spid="386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386168"/>
                                        </p:tgtEl>
                                        <p:attrNameLst>
                                          <p:attrName>style.visibility</p:attrName>
                                        </p:attrNameLst>
                                      </p:cBhvr>
                                      <p:to>
                                        <p:strVal val="visible"/>
                                      </p:to>
                                    </p:set>
                                    <p:anim calcmode="lin" valueType="num">
                                      <p:cBhvr additive="base">
                                        <p:cTn id="17" dur="500" fill="hold"/>
                                        <p:tgtEl>
                                          <p:spTgt spid="386168"/>
                                        </p:tgtEl>
                                        <p:attrNameLst>
                                          <p:attrName>ppt_x</p:attrName>
                                        </p:attrNameLst>
                                      </p:cBhvr>
                                      <p:tavLst>
                                        <p:tav tm="0">
                                          <p:val>
                                            <p:strVal val="#ppt_x"/>
                                          </p:val>
                                        </p:tav>
                                        <p:tav tm="100000">
                                          <p:val>
                                            <p:strVal val="#ppt_x"/>
                                          </p:val>
                                        </p:tav>
                                      </p:tavLst>
                                    </p:anim>
                                    <p:anim calcmode="lin" valueType="num">
                                      <p:cBhvr additive="base">
                                        <p:cTn id="18" dur="500" fill="hold"/>
                                        <p:tgtEl>
                                          <p:spTgt spid="3861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6105"/>
                                        </p:tgtEl>
                                        <p:attrNameLst>
                                          <p:attrName>style.visibility</p:attrName>
                                        </p:attrNameLst>
                                      </p:cBhvr>
                                      <p:to>
                                        <p:strVal val="visible"/>
                                      </p:to>
                                    </p:set>
                                    <p:animEffect transition="in" filter="wipe(left)">
                                      <p:cBhvr>
                                        <p:cTn id="23" dur="500"/>
                                        <p:tgtEl>
                                          <p:spTgt spid="386105"/>
                                        </p:tgtEl>
                                      </p:cBhvr>
                                    </p:animEffect>
                                  </p:childTnLst>
                                  <p:subTnLst>
                                    <p:audio>
                                      <p:cMediaNode>
                                        <p:cTn display="0" masterRel="sameClick">
                                          <p:stCondLst>
                                            <p:cond evt="begin" delay="0">
                                              <p:tn val="21"/>
                                            </p:cond>
                                          </p:stCondLst>
                                          <p:endCondLst>
                                            <p:cond evt="onStopAudio" delay="0">
                                              <p:tgtEl>
                                                <p:sldTgt/>
                                              </p:tgtEl>
                                            </p:cond>
                                          </p:endCondLst>
                                        </p:cTn>
                                        <p:tgtEl>
                                          <p:sndTgt r:embed="rId4" name="Vibro Up"/>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6110"/>
                                        </p:tgtEl>
                                        <p:attrNameLst>
                                          <p:attrName>style.visibility</p:attrName>
                                        </p:attrNameLst>
                                      </p:cBhvr>
                                      <p:to>
                                        <p:strVal val="visible"/>
                                      </p:to>
                                    </p:set>
                                    <p:animEffect transition="in" filter="wipe(left)">
                                      <p:cBhvr>
                                        <p:cTn id="28" dur="500"/>
                                        <p:tgtEl>
                                          <p:spTgt spid="386110"/>
                                        </p:tgtEl>
                                      </p:cBhvr>
                                    </p:animEffect>
                                  </p:childTnLst>
                                  <p:subTnLst>
                                    <p:audio>
                                      <p:cMediaNode>
                                        <p:cTn display="0" masterRel="sameClick">
                                          <p:stCondLst>
                                            <p:cond evt="begin" delay="0">
                                              <p:tn val="26"/>
                                            </p:cond>
                                          </p:stCondLst>
                                          <p:endCondLst>
                                            <p:cond evt="onStopAudio" delay="0">
                                              <p:tgtEl>
                                                <p:sldTgt/>
                                              </p:tgtEl>
                                            </p:cond>
                                          </p:endCondLst>
                                        </p:cTn>
                                        <p:tgtEl>
                                          <p:sndTgt r:embed="rId5" name="String"/>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386308"/>
                                        </p:tgtEl>
                                        <p:attrNameLst>
                                          <p:attrName>style.visibility</p:attrName>
                                        </p:attrNameLst>
                                      </p:cBhvr>
                                      <p:to>
                                        <p:strVal val="visible"/>
                                      </p:to>
                                    </p:set>
                                    <p:anim calcmode="lin" valueType="num">
                                      <p:cBhvr additive="base">
                                        <p:cTn id="33" dur="500" fill="hold"/>
                                        <p:tgtEl>
                                          <p:spTgt spid="386308"/>
                                        </p:tgtEl>
                                        <p:attrNameLst>
                                          <p:attrName>ppt_x</p:attrName>
                                        </p:attrNameLst>
                                      </p:cBhvr>
                                      <p:tavLst>
                                        <p:tav tm="0">
                                          <p:val>
                                            <p:strVal val="1+#ppt_w/2"/>
                                          </p:val>
                                        </p:tav>
                                        <p:tav tm="100000">
                                          <p:val>
                                            <p:strVal val="#ppt_x"/>
                                          </p:val>
                                        </p:tav>
                                      </p:tavLst>
                                    </p:anim>
                                    <p:anim calcmode="lin" valueType="num">
                                      <p:cBhvr additive="base">
                                        <p:cTn id="34" dur="500" fill="hold"/>
                                        <p:tgtEl>
                                          <p:spTgt spid="3863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Bubbles"/>
                                        </p:tgtEl>
                                      </p:cMediaNode>
                                    </p:audio>
                                  </p:subTnLst>
                                </p:cTn>
                              </p:par>
                            </p:childTnLst>
                          </p:cTn>
                        </p:par>
                        <p:par>
                          <p:cTn id="35" fill="hold" nodeType="afterGroup">
                            <p:stCondLst>
                              <p:cond delay="500"/>
                            </p:stCondLst>
                            <p:childTnLst>
                              <p:par>
                                <p:cTn id="36" presetID="2" presetClass="entr" presetSubtype="3" fill="hold" grpId="0" nodeType="afterEffect">
                                  <p:stCondLst>
                                    <p:cond delay="0"/>
                                  </p:stCondLst>
                                  <p:childTnLst>
                                    <p:set>
                                      <p:cBhvr>
                                        <p:cTn id="37" dur="1" fill="hold">
                                          <p:stCondLst>
                                            <p:cond delay="0"/>
                                          </p:stCondLst>
                                        </p:cTn>
                                        <p:tgtEl>
                                          <p:spTgt spid="386309"/>
                                        </p:tgtEl>
                                        <p:attrNameLst>
                                          <p:attrName>style.visibility</p:attrName>
                                        </p:attrNameLst>
                                      </p:cBhvr>
                                      <p:to>
                                        <p:strVal val="visible"/>
                                      </p:to>
                                    </p:set>
                                    <p:anim calcmode="lin" valueType="num">
                                      <p:cBhvr additive="base">
                                        <p:cTn id="38" dur="500" fill="hold"/>
                                        <p:tgtEl>
                                          <p:spTgt spid="386309"/>
                                        </p:tgtEl>
                                        <p:attrNameLst>
                                          <p:attrName>ppt_x</p:attrName>
                                        </p:attrNameLst>
                                      </p:cBhvr>
                                      <p:tavLst>
                                        <p:tav tm="0">
                                          <p:val>
                                            <p:strVal val="1+#ppt_w/2"/>
                                          </p:val>
                                        </p:tav>
                                        <p:tav tm="100000">
                                          <p:val>
                                            <p:strVal val="#ppt_x"/>
                                          </p:val>
                                        </p:tav>
                                      </p:tavLst>
                                    </p:anim>
                                    <p:anim calcmode="lin" valueType="num">
                                      <p:cBhvr additive="base">
                                        <p:cTn id="39" dur="500" fill="hold"/>
                                        <p:tgtEl>
                                          <p:spTgt spid="38630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Bubbles"/>
                                        </p:tgtEl>
                                      </p:cMediaNode>
                                    </p:audio>
                                  </p:subTnLst>
                                </p:cTn>
                              </p:par>
                            </p:childTnLst>
                          </p:cTn>
                        </p:par>
                        <p:par>
                          <p:cTn id="40" fill="hold" nodeType="afterGroup">
                            <p:stCondLst>
                              <p:cond delay="1000"/>
                            </p:stCondLst>
                            <p:childTnLst>
                              <p:par>
                                <p:cTn id="41" presetID="2" presetClass="entr" presetSubtype="3" fill="hold" grpId="0" nodeType="afterEffect">
                                  <p:stCondLst>
                                    <p:cond delay="0"/>
                                  </p:stCondLst>
                                  <p:childTnLst>
                                    <p:set>
                                      <p:cBhvr>
                                        <p:cTn id="42" dur="1" fill="hold">
                                          <p:stCondLst>
                                            <p:cond delay="0"/>
                                          </p:stCondLst>
                                        </p:cTn>
                                        <p:tgtEl>
                                          <p:spTgt spid="386310"/>
                                        </p:tgtEl>
                                        <p:attrNameLst>
                                          <p:attrName>style.visibility</p:attrName>
                                        </p:attrNameLst>
                                      </p:cBhvr>
                                      <p:to>
                                        <p:strVal val="visible"/>
                                      </p:to>
                                    </p:set>
                                    <p:anim calcmode="lin" valueType="num">
                                      <p:cBhvr additive="base">
                                        <p:cTn id="43" dur="500" fill="hold"/>
                                        <p:tgtEl>
                                          <p:spTgt spid="386310"/>
                                        </p:tgtEl>
                                        <p:attrNameLst>
                                          <p:attrName>ppt_x</p:attrName>
                                        </p:attrNameLst>
                                      </p:cBhvr>
                                      <p:tavLst>
                                        <p:tav tm="0">
                                          <p:val>
                                            <p:strVal val="1+#ppt_w/2"/>
                                          </p:val>
                                        </p:tav>
                                        <p:tav tm="100000">
                                          <p:val>
                                            <p:strVal val="#ppt_x"/>
                                          </p:val>
                                        </p:tav>
                                      </p:tavLst>
                                    </p:anim>
                                    <p:anim calcmode="lin" valueType="num">
                                      <p:cBhvr additive="base">
                                        <p:cTn id="44" dur="500" fill="hold"/>
                                        <p:tgtEl>
                                          <p:spTgt spid="3863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Bubbles"/>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386202"/>
                                        </p:tgtEl>
                                        <p:attrNameLst>
                                          <p:attrName>style.visibility</p:attrName>
                                        </p:attrNameLst>
                                      </p:cBhvr>
                                      <p:to>
                                        <p:strVal val="visible"/>
                                      </p:to>
                                    </p:set>
                                    <p:animEffect transition="in" filter="wipe(left)">
                                      <p:cBhvr>
                                        <p:cTn id="49" dur="500"/>
                                        <p:tgtEl>
                                          <p:spTgt spid="386202"/>
                                        </p:tgtEl>
                                      </p:cBhvr>
                                    </p:animEffect>
                                  </p:childTnLst>
                                  <p:subTnLst>
                                    <p:audio>
                                      <p:cMediaNode>
                                        <p:cTn display="0" masterRel="sameClick">
                                          <p:stCondLst>
                                            <p:cond evt="begin" delay="0">
                                              <p:tn val="47"/>
                                            </p:cond>
                                          </p:stCondLst>
                                          <p:endCondLst>
                                            <p:cond evt="onStopAudio" delay="0">
                                              <p:tgtEl>
                                                <p:sldTgt/>
                                              </p:tgtEl>
                                            </p:cond>
                                          </p:endCondLst>
                                        </p:cTn>
                                        <p:tgtEl>
                                          <p:sndTgt r:embed="rId4" name="Vibro Up"/>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1" fill="hold" nodeType="clickEffect">
                                  <p:stCondLst>
                                    <p:cond delay="0"/>
                                  </p:stCondLst>
                                  <p:childTnLst>
                                    <p:set>
                                      <p:cBhvr>
                                        <p:cTn id="53" dur="1" fill="hold">
                                          <p:stCondLst>
                                            <p:cond delay="0"/>
                                          </p:stCondLst>
                                        </p:cTn>
                                        <p:tgtEl>
                                          <p:spTgt spid="386215"/>
                                        </p:tgtEl>
                                        <p:attrNameLst>
                                          <p:attrName>style.visibility</p:attrName>
                                        </p:attrNameLst>
                                      </p:cBhvr>
                                      <p:to>
                                        <p:strVal val="visible"/>
                                      </p:to>
                                    </p:set>
                                    <p:anim calcmode="lin" valueType="num">
                                      <p:cBhvr additive="base">
                                        <p:cTn id="54" dur="500" fill="hold"/>
                                        <p:tgtEl>
                                          <p:spTgt spid="386215"/>
                                        </p:tgtEl>
                                        <p:attrNameLst>
                                          <p:attrName>ppt_x</p:attrName>
                                        </p:attrNameLst>
                                      </p:cBhvr>
                                      <p:tavLst>
                                        <p:tav tm="0">
                                          <p:val>
                                            <p:strVal val="#ppt_x"/>
                                          </p:val>
                                        </p:tav>
                                        <p:tav tm="100000">
                                          <p:val>
                                            <p:strVal val="#ppt_x"/>
                                          </p:val>
                                        </p:tav>
                                      </p:tavLst>
                                    </p:anim>
                                    <p:anim calcmode="lin" valueType="num">
                                      <p:cBhvr additive="base">
                                        <p:cTn id="55" dur="500" fill="hold"/>
                                        <p:tgtEl>
                                          <p:spTgt spid="38621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Pencil Check"/>
                                        </p:tgtEl>
                                      </p:cMediaNode>
                                    </p:audio>
                                  </p:subTnLst>
                                </p:cTn>
                              </p:par>
                            </p:childTnLst>
                          </p:cTn>
                        </p:par>
                        <p:par>
                          <p:cTn id="56" fill="hold" nodeType="afterGroup">
                            <p:stCondLst>
                              <p:cond delay="500"/>
                            </p:stCondLst>
                            <p:childTnLst>
                              <p:par>
                                <p:cTn id="57" presetID="2" presetClass="entr" presetSubtype="1" fill="hold" nodeType="afterEffect">
                                  <p:stCondLst>
                                    <p:cond delay="0"/>
                                  </p:stCondLst>
                                  <p:childTnLst>
                                    <p:set>
                                      <p:cBhvr>
                                        <p:cTn id="58" dur="1" fill="hold">
                                          <p:stCondLst>
                                            <p:cond delay="0"/>
                                          </p:stCondLst>
                                        </p:cTn>
                                        <p:tgtEl>
                                          <p:spTgt spid="386214"/>
                                        </p:tgtEl>
                                        <p:attrNameLst>
                                          <p:attrName>style.visibility</p:attrName>
                                        </p:attrNameLst>
                                      </p:cBhvr>
                                      <p:to>
                                        <p:strVal val="visible"/>
                                      </p:to>
                                    </p:set>
                                    <p:anim calcmode="lin" valueType="num">
                                      <p:cBhvr additive="base">
                                        <p:cTn id="59" dur="500" fill="hold"/>
                                        <p:tgtEl>
                                          <p:spTgt spid="386214"/>
                                        </p:tgtEl>
                                        <p:attrNameLst>
                                          <p:attrName>ppt_x</p:attrName>
                                        </p:attrNameLst>
                                      </p:cBhvr>
                                      <p:tavLst>
                                        <p:tav tm="0">
                                          <p:val>
                                            <p:strVal val="#ppt_x"/>
                                          </p:val>
                                        </p:tav>
                                        <p:tav tm="100000">
                                          <p:val>
                                            <p:strVal val="#ppt_x"/>
                                          </p:val>
                                        </p:tav>
                                      </p:tavLst>
                                    </p:anim>
                                    <p:anim calcmode="lin" valueType="num">
                                      <p:cBhvr additive="base">
                                        <p:cTn id="60" dur="500" fill="hold"/>
                                        <p:tgtEl>
                                          <p:spTgt spid="3862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Pencil Check"/>
                                        </p:tgtEl>
                                      </p:cMediaNode>
                                    </p:audio>
                                  </p:subTnLst>
                                </p:cTn>
                              </p:par>
                            </p:childTnLst>
                          </p:cTn>
                        </p:par>
                        <p:par>
                          <p:cTn id="61" fill="hold" nodeType="afterGroup">
                            <p:stCondLst>
                              <p:cond delay="1000"/>
                            </p:stCondLst>
                            <p:childTnLst>
                              <p:par>
                                <p:cTn id="62" presetID="2" presetClass="entr" presetSubtype="1" fill="hold" nodeType="afterEffect">
                                  <p:stCondLst>
                                    <p:cond delay="0"/>
                                  </p:stCondLst>
                                  <p:childTnLst>
                                    <p:set>
                                      <p:cBhvr>
                                        <p:cTn id="63" dur="1" fill="hold">
                                          <p:stCondLst>
                                            <p:cond delay="0"/>
                                          </p:stCondLst>
                                        </p:cTn>
                                        <p:tgtEl>
                                          <p:spTgt spid="386213"/>
                                        </p:tgtEl>
                                        <p:attrNameLst>
                                          <p:attrName>style.visibility</p:attrName>
                                        </p:attrNameLst>
                                      </p:cBhvr>
                                      <p:to>
                                        <p:strVal val="visible"/>
                                      </p:to>
                                    </p:set>
                                    <p:anim calcmode="lin" valueType="num">
                                      <p:cBhvr additive="base">
                                        <p:cTn id="64" dur="500" fill="hold"/>
                                        <p:tgtEl>
                                          <p:spTgt spid="386213"/>
                                        </p:tgtEl>
                                        <p:attrNameLst>
                                          <p:attrName>ppt_x</p:attrName>
                                        </p:attrNameLst>
                                      </p:cBhvr>
                                      <p:tavLst>
                                        <p:tav tm="0">
                                          <p:val>
                                            <p:strVal val="#ppt_x"/>
                                          </p:val>
                                        </p:tav>
                                        <p:tav tm="100000">
                                          <p:val>
                                            <p:strVal val="#ppt_x"/>
                                          </p:val>
                                        </p:tav>
                                      </p:tavLst>
                                    </p:anim>
                                    <p:anim calcmode="lin" valueType="num">
                                      <p:cBhvr additive="base">
                                        <p:cTn id="65" dur="500" fill="hold"/>
                                        <p:tgtEl>
                                          <p:spTgt spid="3862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Pencil Check"/>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86106"/>
                                        </p:tgtEl>
                                        <p:attrNameLst>
                                          <p:attrName>style.visibility</p:attrName>
                                        </p:attrNameLst>
                                      </p:cBhvr>
                                      <p:to>
                                        <p:strVal val="visible"/>
                                      </p:to>
                                    </p:set>
                                    <p:animEffect transition="in" filter="wipe(left)">
                                      <p:cBhvr>
                                        <p:cTn id="70" dur="500"/>
                                        <p:tgtEl>
                                          <p:spTgt spid="386106"/>
                                        </p:tgtEl>
                                      </p:cBhvr>
                                    </p:animEffect>
                                  </p:childTnLst>
                                  <p:subTnLst>
                                    <p:audio>
                                      <p:cMediaNode>
                                        <p:cTn display="0" masterRel="sameClick">
                                          <p:stCondLst>
                                            <p:cond evt="begin" delay="0">
                                              <p:tn val="68"/>
                                            </p:cond>
                                          </p:stCondLst>
                                          <p:endCondLst>
                                            <p:cond evt="onStopAudio" delay="0">
                                              <p:tgtEl>
                                                <p:sldTgt/>
                                              </p:tgtEl>
                                            </p:cond>
                                          </p:endCondLst>
                                        </p:cTn>
                                        <p:tgtEl>
                                          <p:sndTgt r:embed="rId7"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386076"/>
                                        </p:tgtEl>
                                        <p:attrNameLst>
                                          <p:attrName>style.visibility</p:attrName>
                                        </p:attrNameLst>
                                      </p:cBhvr>
                                      <p:to>
                                        <p:strVal val="visible"/>
                                      </p:to>
                                    </p:set>
                                    <p:animEffect transition="in" filter="wipe(left)">
                                      <p:cBhvr>
                                        <p:cTn id="75" dur="500"/>
                                        <p:tgtEl>
                                          <p:spTgt spid="386076"/>
                                        </p:tgtEl>
                                      </p:cBhvr>
                                    </p:animEffect>
                                  </p:childTnLst>
                                  <p:subTnLst>
                                    <p:audio>
                                      <p:cMediaNode>
                                        <p:cTn display="0" masterRel="sameClick">
                                          <p:stCondLst>
                                            <p:cond evt="begin" delay="0">
                                              <p:tn val="73"/>
                                            </p:cond>
                                          </p:stCondLst>
                                          <p:endCondLst>
                                            <p:cond evt="onStopAudio" delay="0">
                                              <p:tgtEl>
                                                <p:sldTgt/>
                                              </p:tgtEl>
                                            </p:cond>
                                          </p:endCondLst>
                                        </p:cTn>
                                        <p:tgtEl>
                                          <p:sndTgt r:embed="rId4" name="Vibro Up"/>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1" fill="hold" nodeType="clickEffect">
                                  <p:stCondLst>
                                    <p:cond delay="0"/>
                                  </p:stCondLst>
                                  <p:childTnLst>
                                    <p:set>
                                      <p:cBhvr>
                                        <p:cTn id="79" dur="1" fill="hold">
                                          <p:stCondLst>
                                            <p:cond delay="0"/>
                                          </p:stCondLst>
                                        </p:cTn>
                                        <p:tgtEl>
                                          <p:spTgt spid="386273"/>
                                        </p:tgtEl>
                                        <p:attrNameLst>
                                          <p:attrName>style.visibility</p:attrName>
                                        </p:attrNameLst>
                                      </p:cBhvr>
                                      <p:to>
                                        <p:strVal val="visible"/>
                                      </p:to>
                                    </p:set>
                                    <p:anim calcmode="lin" valueType="num">
                                      <p:cBhvr additive="base">
                                        <p:cTn id="80" dur="500" fill="hold"/>
                                        <p:tgtEl>
                                          <p:spTgt spid="386273"/>
                                        </p:tgtEl>
                                        <p:attrNameLst>
                                          <p:attrName>ppt_x</p:attrName>
                                        </p:attrNameLst>
                                      </p:cBhvr>
                                      <p:tavLst>
                                        <p:tav tm="0">
                                          <p:val>
                                            <p:strVal val="#ppt_x"/>
                                          </p:val>
                                        </p:tav>
                                        <p:tav tm="100000">
                                          <p:val>
                                            <p:strVal val="#ppt_x"/>
                                          </p:val>
                                        </p:tav>
                                      </p:tavLst>
                                    </p:anim>
                                    <p:anim calcmode="lin" valueType="num">
                                      <p:cBhvr additive="base">
                                        <p:cTn id="81" dur="500" fill="hold"/>
                                        <p:tgtEl>
                                          <p:spTgt spid="38627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Pencil Check"/>
                                        </p:tgtEl>
                                      </p:cMediaNode>
                                    </p:audio>
                                  </p:subTnLst>
                                </p:cTn>
                              </p:par>
                            </p:childTnLst>
                          </p:cTn>
                        </p:par>
                        <p:par>
                          <p:cTn id="82" fill="hold" nodeType="afterGroup">
                            <p:stCondLst>
                              <p:cond delay="500"/>
                            </p:stCondLst>
                            <p:childTnLst>
                              <p:par>
                                <p:cTn id="83" presetID="2" presetClass="entr" presetSubtype="1" fill="hold" nodeType="afterEffect">
                                  <p:stCondLst>
                                    <p:cond delay="0"/>
                                  </p:stCondLst>
                                  <p:childTnLst>
                                    <p:set>
                                      <p:cBhvr>
                                        <p:cTn id="84" dur="1" fill="hold">
                                          <p:stCondLst>
                                            <p:cond delay="0"/>
                                          </p:stCondLst>
                                        </p:cTn>
                                        <p:tgtEl>
                                          <p:spTgt spid="386293"/>
                                        </p:tgtEl>
                                        <p:attrNameLst>
                                          <p:attrName>style.visibility</p:attrName>
                                        </p:attrNameLst>
                                      </p:cBhvr>
                                      <p:to>
                                        <p:strVal val="visible"/>
                                      </p:to>
                                    </p:set>
                                    <p:anim calcmode="lin" valueType="num">
                                      <p:cBhvr additive="base">
                                        <p:cTn id="85" dur="500" fill="hold"/>
                                        <p:tgtEl>
                                          <p:spTgt spid="386293"/>
                                        </p:tgtEl>
                                        <p:attrNameLst>
                                          <p:attrName>ppt_x</p:attrName>
                                        </p:attrNameLst>
                                      </p:cBhvr>
                                      <p:tavLst>
                                        <p:tav tm="0">
                                          <p:val>
                                            <p:strVal val="#ppt_x"/>
                                          </p:val>
                                        </p:tav>
                                        <p:tav tm="100000">
                                          <p:val>
                                            <p:strVal val="#ppt_x"/>
                                          </p:val>
                                        </p:tav>
                                      </p:tavLst>
                                    </p:anim>
                                    <p:anim calcmode="lin" valueType="num">
                                      <p:cBhvr additive="base">
                                        <p:cTn id="86" dur="500" fill="hold"/>
                                        <p:tgtEl>
                                          <p:spTgt spid="38629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Pencil Check"/>
                                        </p:tgtEl>
                                      </p:cMediaNode>
                                    </p:audio>
                                  </p:subTnLst>
                                </p:cTn>
                              </p:par>
                            </p:childTnLst>
                          </p:cTn>
                        </p:par>
                        <p:par>
                          <p:cTn id="87" fill="hold" nodeType="afterGroup">
                            <p:stCondLst>
                              <p:cond delay="1000"/>
                            </p:stCondLst>
                            <p:childTnLst>
                              <p:par>
                                <p:cTn id="88" presetID="2" presetClass="entr" presetSubtype="1" fill="hold" nodeType="afterEffect">
                                  <p:stCondLst>
                                    <p:cond delay="0"/>
                                  </p:stCondLst>
                                  <p:childTnLst>
                                    <p:set>
                                      <p:cBhvr>
                                        <p:cTn id="89" dur="1" fill="hold">
                                          <p:stCondLst>
                                            <p:cond delay="0"/>
                                          </p:stCondLst>
                                        </p:cTn>
                                        <p:tgtEl>
                                          <p:spTgt spid="386289"/>
                                        </p:tgtEl>
                                        <p:attrNameLst>
                                          <p:attrName>style.visibility</p:attrName>
                                        </p:attrNameLst>
                                      </p:cBhvr>
                                      <p:to>
                                        <p:strVal val="visible"/>
                                      </p:to>
                                    </p:set>
                                    <p:anim calcmode="lin" valueType="num">
                                      <p:cBhvr additive="base">
                                        <p:cTn id="90" dur="500" fill="hold"/>
                                        <p:tgtEl>
                                          <p:spTgt spid="386289"/>
                                        </p:tgtEl>
                                        <p:attrNameLst>
                                          <p:attrName>ppt_x</p:attrName>
                                        </p:attrNameLst>
                                      </p:cBhvr>
                                      <p:tavLst>
                                        <p:tav tm="0">
                                          <p:val>
                                            <p:strVal val="#ppt_x"/>
                                          </p:val>
                                        </p:tav>
                                        <p:tav tm="100000">
                                          <p:val>
                                            <p:strVal val="#ppt_x"/>
                                          </p:val>
                                        </p:tav>
                                      </p:tavLst>
                                    </p:anim>
                                    <p:anim calcmode="lin" valueType="num">
                                      <p:cBhvr additive="base">
                                        <p:cTn id="91" dur="500" fill="hold"/>
                                        <p:tgtEl>
                                          <p:spTgt spid="38628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3" name="Pencil Check"/>
                                        </p:tgtEl>
                                      </p:cMediaNode>
                                    </p:audio>
                                  </p:subTnLst>
                                </p:cTn>
                              </p:par>
                            </p:childTnLst>
                          </p:cTn>
                        </p:par>
                        <p:par>
                          <p:cTn id="92" fill="hold" nodeType="afterGroup">
                            <p:stCondLst>
                              <p:cond delay="1500"/>
                            </p:stCondLst>
                            <p:childTnLst>
                              <p:par>
                                <p:cTn id="93" presetID="2" presetClass="entr" presetSubtype="1" fill="hold" nodeType="afterEffect">
                                  <p:stCondLst>
                                    <p:cond delay="0"/>
                                  </p:stCondLst>
                                  <p:childTnLst>
                                    <p:set>
                                      <p:cBhvr>
                                        <p:cTn id="94" dur="1" fill="hold">
                                          <p:stCondLst>
                                            <p:cond delay="0"/>
                                          </p:stCondLst>
                                        </p:cTn>
                                        <p:tgtEl>
                                          <p:spTgt spid="386285"/>
                                        </p:tgtEl>
                                        <p:attrNameLst>
                                          <p:attrName>style.visibility</p:attrName>
                                        </p:attrNameLst>
                                      </p:cBhvr>
                                      <p:to>
                                        <p:strVal val="visible"/>
                                      </p:to>
                                    </p:set>
                                    <p:anim calcmode="lin" valueType="num">
                                      <p:cBhvr additive="base">
                                        <p:cTn id="95" dur="500" fill="hold"/>
                                        <p:tgtEl>
                                          <p:spTgt spid="386285"/>
                                        </p:tgtEl>
                                        <p:attrNameLst>
                                          <p:attrName>ppt_x</p:attrName>
                                        </p:attrNameLst>
                                      </p:cBhvr>
                                      <p:tavLst>
                                        <p:tav tm="0">
                                          <p:val>
                                            <p:strVal val="#ppt_x"/>
                                          </p:val>
                                        </p:tav>
                                        <p:tav tm="100000">
                                          <p:val>
                                            <p:strVal val="#ppt_x"/>
                                          </p:val>
                                        </p:tav>
                                      </p:tavLst>
                                    </p:anim>
                                    <p:anim calcmode="lin" valueType="num">
                                      <p:cBhvr additive="base">
                                        <p:cTn id="96" dur="500" fill="hold"/>
                                        <p:tgtEl>
                                          <p:spTgt spid="38628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Pencil Check"/>
                                        </p:tgtEl>
                                      </p:cMediaNode>
                                    </p:audio>
                                  </p:subTnLst>
                                </p:cTn>
                              </p:par>
                            </p:childTnLst>
                          </p:cTn>
                        </p:par>
                        <p:par>
                          <p:cTn id="97" fill="hold" nodeType="afterGroup">
                            <p:stCondLst>
                              <p:cond delay="2000"/>
                            </p:stCondLst>
                            <p:childTnLst>
                              <p:par>
                                <p:cTn id="98" presetID="2" presetClass="entr" presetSubtype="1" fill="hold" nodeType="afterEffect">
                                  <p:stCondLst>
                                    <p:cond delay="0"/>
                                  </p:stCondLst>
                                  <p:childTnLst>
                                    <p:set>
                                      <p:cBhvr>
                                        <p:cTn id="99" dur="1" fill="hold">
                                          <p:stCondLst>
                                            <p:cond delay="0"/>
                                          </p:stCondLst>
                                        </p:cTn>
                                        <p:tgtEl>
                                          <p:spTgt spid="386281"/>
                                        </p:tgtEl>
                                        <p:attrNameLst>
                                          <p:attrName>style.visibility</p:attrName>
                                        </p:attrNameLst>
                                      </p:cBhvr>
                                      <p:to>
                                        <p:strVal val="visible"/>
                                      </p:to>
                                    </p:set>
                                    <p:anim calcmode="lin" valueType="num">
                                      <p:cBhvr additive="base">
                                        <p:cTn id="100" dur="500" fill="hold"/>
                                        <p:tgtEl>
                                          <p:spTgt spid="386281"/>
                                        </p:tgtEl>
                                        <p:attrNameLst>
                                          <p:attrName>ppt_x</p:attrName>
                                        </p:attrNameLst>
                                      </p:cBhvr>
                                      <p:tavLst>
                                        <p:tav tm="0">
                                          <p:val>
                                            <p:strVal val="#ppt_x"/>
                                          </p:val>
                                        </p:tav>
                                        <p:tav tm="100000">
                                          <p:val>
                                            <p:strVal val="#ppt_x"/>
                                          </p:val>
                                        </p:tav>
                                      </p:tavLst>
                                    </p:anim>
                                    <p:anim calcmode="lin" valueType="num">
                                      <p:cBhvr additive="base">
                                        <p:cTn id="101" dur="500" fill="hold"/>
                                        <p:tgtEl>
                                          <p:spTgt spid="38628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3" name="Pencil Check"/>
                                        </p:tgtEl>
                                      </p:cMediaNode>
                                    </p:audio>
                                  </p:subTnLst>
                                </p:cTn>
                              </p:par>
                            </p:childTnLst>
                          </p:cTn>
                        </p:par>
                        <p:par>
                          <p:cTn id="102" fill="hold" nodeType="afterGroup">
                            <p:stCondLst>
                              <p:cond delay="2500"/>
                            </p:stCondLst>
                            <p:childTnLst>
                              <p:par>
                                <p:cTn id="103" presetID="2" presetClass="entr" presetSubtype="1" fill="hold" nodeType="afterEffect">
                                  <p:stCondLst>
                                    <p:cond delay="0"/>
                                  </p:stCondLst>
                                  <p:childTnLst>
                                    <p:set>
                                      <p:cBhvr>
                                        <p:cTn id="104" dur="1" fill="hold">
                                          <p:stCondLst>
                                            <p:cond delay="0"/>
                                          </p:stCondLst>
                                        </p:cTn>
                                        <p:tgtEl>
                                          <p:spTgt spid="386277"/>
                                        </p:tgtEl>
                                        <p:attrNameLst>
                                          <p:attrName>style.visibility</p:attrName>
                                        </p:attrNameLst>
                                      </p:cBhvr>
                                      <p:to>
                                        <p:strVal val="visible"/>
                                      </p:to>
                                    </p:set>
                                    <p:anim calcmode="lin" valueType="num">
                                      <p:cBhvr additive="base">
                                        <p:cTn id="105" dur="500" fill="hold"/>
                                        <p:tgtEl>
                                          <p:spTgt spid="386277"/>
                                        </p:tgtEl>
                                        <p:attrNameLst>
                                          <p:attrName>ppt_x</p:attrName>
                                        </p:attrNameLst>
                                      </p:cBhvr>
                                      <p:tavLst>
                                        <p:tav tm="0">
                                          <p:val>
                                            <p:strVal val="#ppt_x"/>
                                          </p:val>
                                        </p:tav>
                                        <p:tav tm="100000">
                                          <p:val>
                                            <p:strVal val="#ppt_x"/>
                                          </p:val>
                                        </p:tav>
                                      </p:tavLst>
                                    </p:anim>
                                    <p:anim calcmode="lin" valueType="num">
                                      <p:cBhvr additive="base">
                                        <p:cTn id="106" dur="500" fill="hold"/>
                                        <p:tgtEl>
                                          <p:spTgt spid="38627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Pencil Check"/>
                                        </p:tgtEl>
                                      </p:cMediaNode>
                                    </p:audio>
                                  </p:subTnLst>
                                </p:cTn>
                              </p:par>
                            </p:childTnLst>
                          </p:cTn>
                        </p:par>
                        <p:par>
                          <p:cTn id="107" fill="hold" nodeType="afterGroup">
                            <p:stCondLst>
                              <p:cond delay="3000"/>
                            </p:stCondLst>
                            <p:childTnLst>
                              <p:par>
                                <p:cTn id="108" presetID="22" presetClass="entr" presetSubtype="8" fill="hold" grpId="0" nodeType="afterEffect">
                                  <p:stCondLst>
                                    <p:cond delay="0"/>
                                  </p:stCondLst>
                                  <p:childTnLst>
                                    <p:set>
                                      <p:cBhvr>
                                        <p:cTn id="109" dur="1" fill="hold">
                                          <p:stCondLst>
                                            <p:cond delay="0"/>
                                          </p:stCondLst>
                                        </p:cTn>
                                        <p:tgtEl>
                                          <p:spTgt spid="386246">
                                            <p:txEl>
                                              <p:pRg st="0" end="0"/>
                                            </p:txEl>
                                          </p:spTgt>
                                        </p:tgtEl>
                                        <p:attrNameLst>
                                          <p:attrName>style.visibility</p:attrName>
                                        </p:attrNameLst>
                                      </p:cBhvr>
                                      <p:to>
                                        <p:strVal val="visible"/>
                                      </p:to>
                                    </p:set>
                                    <p:animEffect transition="in" filter="wipe(left)">
                                      <p:cBhvr>
                                        <p:cTn id="110" dur="500"/>
                                        <p:tgtEl>
                                          <p:spTgt spid="386246">
                                            <p:txEl>
                                              <p:pRg st="0" end="0"/>
                                            </p:txEl>
                                          </p:spTgt>
                                        </p:tgtEl>
                                      </p:cBhvr>
                                    </p:animEffect>
                                  </p:childTnLst>
                                </p:cTn>
                              </p:par>
                            </p:childTnLst>
                          </p:cTn>
                        </p:par>
                        <p:par>
                          <p:cTn id="111" fill="hold" nodeType="afterGroup">
                            <p:stCondLst>
                              <p:cond delay="3500"/>
                            </p:stCondLst>
                            <p:childTnLst>
                              <p:par>
                                <p:cTn id="112" presetID="22" presetClass="entr" presetSubtype="8" fill="hold" grpId="0" nodeType="afterEffect">
                                  <p:stCondLst>
                                    <p:cond delay="0"/>
                                  </p:stCondLst>
                                  <p:childTnLst>
                                    <p:set>
                                      <p:cBhvr>
                                        <p:cTn id="113" dur="1" fill="hold">
                                          <p:stCondLst>
                                            <p:cond delay="0"/>
                                          </p:stCondLst>
                                        </p:cTn>
                                        <p:tgtEl>
                                          <p:spTgt spid="386247">
                                            <p:txEl>
                                              <p:pRg st="0" end="0"/>
                                            </p:txEl>
                                          </p:spTgt>
                                        </p:tgtEl>
                                        <p:attrNameLst>
                                          <p:attrName>style.visibility</p:attrName>
                                        </p:attrNameLst>
                                      </p:cBhvr>
                                      <p:to>
                                        <p:strVal val="visible"/>
                                      </p:to>
                                    </p:set>
                                    <p:animEffect transition="in" filter="wipe(left)">
                                      <p:cBhvr>
                                        <p:cTn id="114" dur="500"/>
                                        <p:tgtEl>
                                          <p:spTgt spid="386247">
                                            <p:txEl>
                                              <p:pRg st="0" end="0"/>
                                            </p:txEl>
                                          </p:spTgt>
                                        </p:tgtEl>
                                      </p:cBhvr>
                                    </p:animEffect>
                                  </p:childTnLst>
                                  <p:subTnLst>
                                    <p:audio>
                                      <p:cMediaNode>
                                        <p:cTn display="0" masterRel="sameClick">
                                          <p:stCondLst>
                                            <p:cond evt="begin" delay="0">
                                              <p:tn val="112"/>
                                            </p:cond>
                                          </p:stCondLst>
                                          <p:endCondLst>
                                            <p:cond evt="onStopAudio" delay="0">
                                              <p:tgtEl>
                                                <p:sldTgt/>
                                              </p:tgtEl>
                                            </p:cond>
                                          </p:endCondLst>
                                        </p:cTn>
                                        <p:tgtEl>
                                          <p:sndTgt r:embed="rId4" name="Vibro Up"/>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1" fill="hold" nodeType="clickEffect">
                                  <p:stCondLst>
                                    <p:cond delay="0"/>
                                  </p:stCondLst>
                                  <p:childTnLst>
                                    <p:set>
                                      <p:cBhvr>
                                        <p:cTn id="118" dur="1" fill="hold">
                                          <p:stCondLst>
                                            <p:cond delay="0"/>
                                          </p:stCondLst>
                                        </p:cTn>
                                        <p:tgtEl>
                                          <p:spTgt spid="386144"/>
                                        </p:tgtEl>
                                        <p:attrNameLst>
                                          <p:attrName>style.visibility</p:attrName>
                                        </p:attrNameLst>
                                      </p:cBhvr>
                                      <p:to>
                                        <p:strVal val="visible"/>
                                      </p:to>
                                    </p:set>
                                    <p:animEffect transition="in" filter="wipe(up)">
                                      <p:cBhvr>
                                        <p:cTn id="119" dur="500"/>
                                        <p:tgtEl>
                                          <p:spTgt spid="386144"/>
                                        </p:tgtEl>
                                      </p:cBhvr>
                                    </p:animEffect>
                                  </p:childTnLst>
                                  <p:subTnLst>
                                    <p:audio>
                                      <p:cMediaNode>
                                        <p:cTn display="0" masterRel="sameClick">
                                          <p:stCondLst>
                                            <p:cond evt="begin" delay="0">
                                              <p:tn val="117"/>
                                            </p:cond>
                                          </p:stCondLst>
                                          <p:endCondLst>
                                            <p:cond evt="onStopAudio" delay="0">
                                              <p:tgtEl>
                                                <p:sldTgt/>
                                              </p:tgtEl>
                                            </p:cond>
                                          </p:endCondLst>
                                        </p:cTn>
                                        <p:tgtEl>
                                          <p:sndTgt r:embed="rId5" name="String"/>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childTnLst>
                                    <p:set>
                                      <p:cBhvr>
                                        <p:cTn id="123" dur="1" fill="hold">
                                          <p:stCondLst>
                                            <p:cond delay="0"/>
                                          </p:stCondLst>
                                        </p:cTn>
                                        <p:tgtEl>
                                          <p:spTgt spid="386158"/>
                                        </p:tgtEl>
                                        <p:attrNameLst>
                                          <p:attrName>style.visibility</p:attrName>
                                        </p:attrNameLst>
                                      </p:cBhvr>
                                      <p:to>
                                        <p:strVal val="visible"/>
                                      </p:to>
                                    </p:set>
                                    <p:animEffect transition="in" filter="wipe(left)">
                                      <p:cBhvr>
                                        <p:cTn id="124" dur="500"/>
                                        <p:tgtEl>
                                          <p:spTgt spid="386158"/>
                                        </p:tgtEl>
                                      </p:cBhvr>
                                    </p:animEffect>
                                  </p:childTnLst>
                                  <p:subTnLst>
                                    <p:audio>
                                      <p:cMediaNode>
                                        <p:cTn display="0" masterRel="sameClick">
                                          <p:stCondLst>
                                            <p:cond evt="begin" delay="0">
                                              <p:tn val="122"/>
                                            </p:cond>
                                          </p:stCondLst>
                                          <p:endCondLst>
                                            <p:cond evt="onStopAudio" delay="0">
                                              <p:tgtEl>
                                                <p:sldTgt/>
                                              </p:tgtEl>
                                            </p:cond>
                                          </p:endCondLst>
                                        </p:cTn>
                                        <p:tgtEl>
                                          <p:sndTgt r:embed="rId4" name="Vibro Up"/>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1" fill="hold" nodeType="clickEffect">
                                  <p:stCondLst>
                                    <p:cond delay="0"/>
                                  </p:stCondLst>
                                  <p:childTnLst>
                                    <p:set>
                                      <p:cBhvr>
                                        <p:cTn id="128" dur="1" fill="hold">
                                          <p:stCondLst>
                                            <p:cond delay="0"/>
                                          </p:stCondLst>
                                        </p:cTn>
                                        <p:tgtEl>
                                          <p:spTgt spid="386128"/>
                                        </p:tgtEl>
                                        <p:attrNameLst>
                                          <p:attrName>style.visibility</p:attrName>
                                        </p:attrNameLst>
                                      </p:cBhvr>
                                      <p:to>
                                        <p:strVal val="visible"/>
                                      </p:to>
                                    </p:set>
                                    <p:animEffect transition="in" filter="wipe(up)">
                                      <p:cBhvr>
                                        <p:cTn id="129" dur="500"/>
                                        <p:tgtEl>
                                          <p:spTgt spid="386128"/>
                                        </p:tgtEl>
                                      </p:cBhvr>
                                    </p:animEffect>
                                  </p:childTnLst>
                                  <p:subTnLst>
                                    <p:audio>
                                      <p:cMediaNode>
                                        <p:cTn display="0" masterRel="sameClick">
                                          <p:stCondLst>
                                            <p:cond evt="begin" delay="0">
                                              <p:tn val="127"/>
                                            </p:cond>
                                          </p:stCondLst>
                                          <p:endCondLst>
                                            <p:cond evt="onStopAudio" delay="0">
                                              <p:tgtEl>
                                                <p:sldTgt/>
                                              </p:tgtEl>
                                            </p:cond>
                                          </p:endCondLst>
                                        </p:cTn>
                                        <p:tgtEl>
                                          <p:sndTgt r:embed="rId5" name="String"/>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nodeType="clickEffect">
                                  <p:stCondLst>
                                    <p:cond delay="0"/>
                                  </p:stCondLst>
                                  <p:childTnLst>
                                    <p:set>
                                      <p:cBhvr>
                                        <p:cTn id="133" dur="1" fill="hold">
                                          <p:stCondLst>
                                            <p:cond delay="0"/>
                                          </p:stCondLst>
                                        </p:cTn>
                                        <p:tgtEl>
                                          <p:spTgt spid="386091"/>
                                        </p:tgtEl>
                                        <p:attrNameLst>
                                          <p:attrName>style.visibility</p:attrName>
                                        </p:attrNameLst>
                                      </p:cBhvr>
                                      <p:to>
                                        <p:strVal val="visible"/>
                                      </p:to>
                                    </p:set>
                                    <p:animEffect transition="in" filter="wipe(left)">
                                      <p:cBhvr>
                                        <p:cTn id="134" dur="500"/>
                                        <p:tgtEl>
                                          <p:spTgt spid="386091"/>
                                        </p:tgtEl>
                                      </p:cBhvr>
                                    </p:animEffect>
                                  </p:childTnLst>
                                  <p:subTnLst>
                                    <p:audio>
                                      <p:cMediaNode>
                                        <p:cTn display="0" masterRel="sameClick">
                                          <p:stCondLst>
                                            <p:cond evt="begin" delay="0">
                                              <p:tn val="132"/>
                                            </p:cond>
                                          </p:stCondLst>
                                          <p:endCondLst>
                                            <p:cond evt="onStopAudio" delay="0">
                                              <p:tgtEl>
                                                <p:sldTgt/>
                                              </p:tgtEl>
                                            </p:cond>
                                          </p:endCondLst>
                                        </p:cTn>
                                        <p:tgtEl>
                                          <p:sndTgt r:embed="rId4" name="Vibro Up"/>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386107"/>
                                        </p:tgtEl>
                                        <p:attrNameLst>
                                          <p:attrName>style.visibility</p:attrName>
                                        </p:attrNameLst>
                                      </p:cBhvr>
                                      <p:to>
                                        <p:strVal val="visible"/>
                                      </p:to>
                                    </p:set>
                                    <p:animEffect transition="in" filter="wipe(left)">
                                      <p:cBhvr>
                                        <p:cTn id="139" dur="500"/>
                                        <p:tgtEl>
                                          <p:spTgt spid="386107"/>
                                        </p:tgtEl>
                                      </p:cBhvr>
                                    </p:animEffect>
                                  </p:childTnLst>
                                  <p:subTnLst>
                                    <p:audio>
                                      <p:cMediaNode>
                                        <p:cTn display="0" masterRel="sameClick">
                                          <p:stCondLst>
                                            <p:cond evt="begin" delay="0">
                                              <p:tn val="137"/>
                                            </p:cond>
                                          </p:stCondLst>
                                          <p:endCondLst>
                                            <p:cond evt="onStopAudio" delay="0">
                                              <p:tgtEl>
                                                <p:sldTgt/>
                                              </p:tgtEl>
                                            </p:cond>
                                          </p:endCondLst>
                                        </p:cTn>
                                        <p:tgtEl>
                                          <p:sndTgt r:embed="rId7" name="Whoosh"/>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nodeType="clickEffect">
                                  <p:stCondLst>
                                    <p:cond delay="0"/>
                                  </p:stCondLst>
                                  <p:childTnLst>
                                    <p:set>
                                      <p:cBhvr>
                                        <p:cTn id="143" dur="1" fill="hold">
                                          <p:stCondLst>
                                            <p:cond delay="0"/>
                                          </p:stCondLst>
                                        </p:cTn>
                                        <p:tgtEl>
                                          <p:spTgt spid="386243"/>
                                        </p:tgtEl>
                                        <p:attrNameLst>
                                          <p:attrName>style.visibility</p:attrName>
                                        </p:attrNameLst>
                                      </p:cBhvr>
                                      <p:to>
                                        <p:strVal val="visible"/>
                                      </p:to>
                                    </p:set>
                                    <p:anim calcmode="lin" valueType="num">
                                      <p:cBhvr additive="base">
                                        <p:cTn id="144" dur="500" fill="hold"/>
                                        <p:tgtEl>
                                          <p:spTgt spid="386243"/>
                                        </p:tgtEl>
                                        <p:attrNameLst>
                                          <p:attrName>ppt_x</p:attrName>
                                        </p:attrNameLst>
                                      </p:cBhvr>
                                      <p:tavLst>
                                        <p:tav tm="0">
                                          <p:val>
                                            <p:strVal val="#ppt_x"/>
                                          </p:val>
                                        </p:tav>
                                        <p:tav tm="100000">
                                          <p:val>
                                            <p:strVal val="#ppt_x"/>
                                          </p:val>
                                        </p:tav>
                                      </p:tavLst>
                                    </p:anim>
                                    <p:anim calcmode="lin" valueType="num">
                                      <p:cBhvr additive="base">
                                        <p:cTn id="145" dur="500" fill="hold"/>
                                        <p:tgtEl>
                                          <p:spTgt spid="3862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3" name="Pencil Check"/>
                                        </p:tgtEl>
                                      </p:cMediaNode>
                                    </p:audio>
                                  </p:subTnLst>
                                </p:cTn>
                              </p:par>
                            </p:childTnLst>
                          </p:cTn>
                        </p:par>
                        <p:par>
                          <p:cTn id="146" fill="hold" nodeType="afterGroup">
                            <p:stCondLst>
                              <p:cond delay="500"/>
                            </p:stCondLst>
                            <p:childTnLst>
                              <p:par>
                                <p:cTn id="147" presetID="2" presetClass="entr" presetSubtype="4" fill="hold" nodeType="afterEffect">
                                  <p:stCondLst>
                                    <p:cond delay="0"/>
                                  </p:stCondLst>
                                  <p:childTnLst>
                                    <p:set>
                                      <p:cBhvr>
                                        <p:cTn id="148" dur="1" fill="hold">
                                          <p:stCondLst>
                                            <p:cond delay="0"/>
                                          </p:stCondLst>
                                        </p:cTn>
                                        <p:tgtEl>
                                          <p:spTgt spid="386241"/>
                                        </p:tgtEl>
                                        <p:attrNameLst>
                                          <p:attrName>style.visibility</p:attrName>
                                        </p:attrNameLst>
                                      </p:cBhvr>
                                      <p:to>
                                        <p:strVal val="visible"/>
                                      </p:to>
                                    </p:set>
                                    <p:anim calcmode="lin" valueType="num">
                                      <p:cBhvr additive="base">
                                        <p:cTn id="149" dur="500" fill="hold"/>
                                        <p:tgtEl>
                                          <p:spTgt spid="386241"/>
                                        </p:tgtEl>
                                        <p:attrNameLst>
                                          <p:attrName>ppt_x</p:attrName>
                                        </p:attrNameLst>
                                      </p:cBhvr>
                                      <p:tavLst>
                                        <p:tav tm="0">
                                          <p:val>
                                            <p:strVal val="#ppt_x"/>
                                          </p:val>
                                        </p:tav>
                                        <p:tav tm="100000">
                                          <p:val>
                                            <p:strVal val="#ppt_x"/>
                                          </p:val>
                                        </p:tav>
                                      </p:tavLst>
                                    </p:anim>
                                    <p:anim calcmode="lin" valueType="num">
                                      <p:cBhvr additive="base">
                                        <p:cTn id="150" dur="500" fill="hold"/>
                                        <p:tgtEl>
                                          <p:spTgt spid="3862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3" name="Pencil Check"/>
                                        </p:tgtEl>
                                      </p:cMediaNode>
                                    </p:audio>
                                  </p:subTnLst>
                                </p:cTn>
                              </p:par>
                            </p:childTnLst>
                          </p:cTn>
                        </p:par>
                        <p:par>
                          <p:cTn id="151" fill="hold" nodeType="afterGroup">
                            <p:stCondLst>
                              <p:cond delay="1000"/>
                            </p:stCondLst>
                            <p:childTnLst>
                              <p:par>
                                <p:cTn id="152" presetID="2" presetClass="entr" presetSubtype="4" fill="hold" nodeType="afterEffect">
                                  <p:stCondLst>
                                    <p:cond delay="0"/>
                                  </p:stCondLst>
                                  <p:childTnLst>
                                    <p:set>
                                      <p:cBhvr>
                                        <p:cTn id="153" dur="1" fill="hold">
                                          <p:stCondLst>
                                            <p:cond delay="0"/>
                                          </p:stCondLst>
                                        </p:cTn>
                                        <p:tgtEl>
                                          <p:spTgt spid="386244"/>
                                        </p:tgtEl>
                                        <p:attrNameLst>
                                          <p:attrName>style.visibility</p:attrName>
                                        </p:attrNameLst>
                                      </p:cBhvr>
                                      <p:to>
                                        <p:strVal val="visible"/>
                                      </p:to>
                                    </p:set>
                                    <p:anim calcmode="lin" valueType="num">
                                      <p:cBhvr additive="base">
                                        <p:cTn id="154" dur="500" fill="hold"/>
                                        <p:tgtEl>
                                          <p:spTgt spid="386244"/>
                                        </p:tgtEl>
                                        <p:attrNameLst>
                                          <p:attrName>ppt_x</p:attrName>
                                        </p:attrNameLst>
                                      </p:cBhvr>
                                      <p:tavLst>
                                        <p:tav tm="0">
                                          <p:val>
                                            <p:strVal val="#ppt_x"/>
                                          </p:val>
                                        </p:tav>
                                        <p:tav tm="100000">
                                          <p:val>
                                            <p:strVal val="#ppt_x"/>
                                          </p:val>
                                        </p:tav>
                                      </p:tavLst>
                                    </p:anim>
                                    <p:anim calcmode="lin" valueType="num">
                                      <p:cBhvr additive="base">
                                        <p:cTn id="155" dur="500" fill="hold"/>
                                        <p:tgtEl>
                                          <p:spTgt spid="386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3" name="Pencil Check"/>
                                        </p:tgtEl>
                                      </p:cMediaNode>
                                    </p:audio>
                                  </p:subTnLst>
                                </p:cTn>
                              </p:par>
                            </p:childTnLst>
                          </p:cTn>
                        </p:par>
                        <p:par>
                          <p:cTn id="156" fill="hold" nodeType="afterGroup">
                            <p:stCondLst>
                              <p:cond delay="1500"/>
                            </p:stCondLst>
                            <p:childTnLst>
                              <p:par>
                                <p:cTn id="157" presetID="2" presetClass="entr" presetSubtype="4" fill="hold" nodeType="afterEffect">
                                  <p:stCondLst>
                                    <p:cond delay="0"/>
                                  </p:stCondLst>
                                  <p:childTnLst>
                                    <p:set>
                                      <p:cBhvr>
                                        <p:cTn id="158" dur="1" fill="hold">
                                          <p:stCondLst>
                                            <p:cond delay="0"/>
                                          </p:stCondLst>
                                        </p:cTn>
                                        <p:tgtEl>
                                          <p:spTgt spid="386242"/>
                                        </p:tgtEl>
                                        <p:attrNameLst>
                                          <p:attrName>style.visibility</p:attrName>
                                        </p:attrNameLst>
                                      </p:cBhvr>
                                      <p:to>
                                        <p:strVal val="visible"/>
                                      </p:to>
                                    </p:set>
                                    <p:anim calcmode="lin" valueType="num">
                                      <p:cBhvr additive="base">
                                        <p:cTn id="159" dur="500" fill="hold"/>
                                        <p:tgtEl>
                                          <p:spTgt spid="386242"/>
                                        </p:tgtEl>
                                        <p:attrNameLst>
                                          <p:attrName>ppt_x</p:attrName>
                                        </p:attrNameLst>
                                      </p:cBhvr>
                                      <p:tavLst>
                                        <p:tav tm="0">
                                          <p:val>
                                            <p:strVal val="#ppt_x"/>
                                          </p:val>
                                        </p:tav>
                                        <p:tav tm="100000">
                                          <p:val>
                                            <p:strVal val="#ppt_x"/>
                                          </p:val>
                                        </p:tav>
                                      </p:tavLst>
                                    </p:anim>
                                    <p:anim calcmode="lin" valueType="num">
                                      <p:cBhvr additive="base">
                                        <p:cTn id="160" dur="500" fill="hold"/>
                                        <p:tgtEl>
                                          <p:spTgt spid="3862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3" name="Pencil Check"/>
                                        </p:tgtEl>
                                      </p:cMediaNode>
                                    </p:audio>
                                  </p:subTnLst>
                                </p:cTn>
                              </p:par>
                            </p:childTnLst>
                          </p:cTn>
                        </p:par>
                        <p:par>
                          <p:cTn id="161" fill="hold" nodeType="afterGroup">
                            <p:stCondLst>
                              <p:cond delay="2000"/>
                            </p:stCondLst>
                            <p:childTnLst>
                              <p:par>
                                <p:cTn id="162" presetID="2" presetClass="entr" presetSubtype="4" fill="hold" nodeType="afterEffect">
                                  <p:stCondLst>
                                    <p:cond delay="0"/>
                                  </p:stCondLst>
                                  <p:childTnLst>
                                    <p:set>
                                      <p:cBhvr>
                                        <p:cTn id="163" dur="1" fill="hold">
                                          <p:stCondLst>
                                            <p:cond delay="0"/>
                                          </p:stCondLst>
                                        </p:cTn>
                                        <p:tgtEl>
                                          <p:spTgt spid="386245"/>
                                        </p:tgtEl>
                                        <p:attrNameLst>
                                          <p:attrName>style.visibility</p:attrName>
                                        </p:attrNameLst>
                                      </p:cBhvr>
                                      <p:to>
                                        <p:strVal val="visible"/>
                                      </p:to>
                                    </p:set>
                                    <p:anim calcmode="lin" valueType="num">
                                      <p:cBhvr additive="base">
                                        <p:cTn id="164" dur="500" fill="hold"/>
                                        <p:tgtEl>
                                          <p:spTgt spid="386245"/>
                                        </p:tgtEl>
                                        <p:attrNameLst>
                                          <p:attrName>ppt_x</p:attrName>
                                        </p:attrNameLst>
                                      </p:cBhvr>
                                      <p:tavLst>
                                        <p:tav tm="0">
                                          <p:val>
                                            <p:strVal val="#ppt_x"/>
                                          </p:val>
                                        </p:tav>
                                        <p:tav tm="100000">
                                          <p:val>
                                            <p:strVal val="#ppt_x"/>
                                          </p:val>
                                        </p:tav>
                                      </p:tavLst>
                                    </p:anim>
                                    <p:anim calcmode="lin" valueType="num">
                                      <p:cBhvr additive="base">
                                        <p:cTn id="165" dur="500" fill="hold"/>
                                        <p:tgtEl>
                                          <p:spTgt spid="3862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2"/>
                                            </p:cond>
                                          </p:stCondLst>
                                          <p:endCondLst>
                                            <p:cond evt="onStopAudio" delay="0">
                                              <p:tgtEl>
                                                <p:sldTgt/>
                                              </p:tgtEl>
                                            </p:cond>
                                          </p:endCondLst>
                                        </p:cTn>
                                        <p:tgtEl>
                                          <p:sndTgt r:embed="rId3" name="Pencil Check"/>
                                        </p:tgtEl>
                                      </p:cMediaNode>
                                    </p:audio>
                                  </p:subTnLst>
                                </p:cTn>
                              </p:par>
                            </p:childTnLst>
                          </p:cTn>
                        </p:par>
                        <p:par>
                          <p:cTn id="166" fill="hold" nodeType="afterGroup">
                            <p:stCondLst>
                              <p:cond delay="2500"/>
                            </p:stCondLst>
                            <p:childTnLst>
                              <p:par>
                                <p:cTn id="167" presetID="2" presetClass="entr" presetSubtype="4" fill="hold" nodeType="afterEffect">
                                  <p:stCondLst>
                                    <p:cond delay="0"/>
                                  </p:stCondLst>
                                  <p:childTnLst>
                                    <p:set>
                                      <p:cBhvr>
                                        <p:cTn id="168" dur="1" fill="hold">
                                          <p:stCondLst>
                                            <p:cond delay="0"/>
                                          </p:stCondLst>
                                        </p:cTn>
                                        <p:tgtEl>
                                          <p:spTgt spid="386240"/>
                                        </p:tgtEl>
                                        <p:attrNameLst>
                                          <p:attrName>style.visibility</p:attrName>
                                        </p:attrNameLst>
                                      </p:cBhvr>
                                      <p:to>
                                        <p:strVal val="visible"/>
                                      </p:to>
                                    </p:set>
                                    <p:anim calcmode="lin" valueType="num">
                                      <p:cBhvr additive="base">
                                        <p:cTn id="169" dur="500" fill="hold"/>
                                        <p:tgtEl>
                                          <p:spTgt spid="386240"/>
                                        </p:tgtEl>
                                        <p:attrNameLst>
                                          <p:attrName>ppt_x</p:attrName>
                                        </p:attrNameLst>
                                      </p:cBhvr>
                                      <p:tavLst>
                                        <p:tav tm="0">
                                          <p:val>
                                            <p:strVal val="#ppt_x"/>
                                          </p:val>
                                        </p:tav>
                                        <p:tav tm="100000">
                                          <p:val>
                                            <p:strVal val="#ppt_x"/>
                                          </p:val>
                                        </p:tav>
                                      </p:tavLst>
                                    </p:anim>
                                    <p:anim calcmode="lin" valueType="num">
                                      <p:cBhvr additive="base">
                                        <p:cTn id="170" dur="500" fill="hold"/>
                                        <p:tgtEl>
                                          <p:spTgt spid="3862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3" name="Pencil Check"/>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386095">
                                            <p:txEl>
                                              <p:pRg st="0" end="0"/>
                                            </p:txEl>
                                          </p:spTgt>
                                        </p:tgtEl>
                                        <p:attrNameLst>
                                          <p:attrName>style.visibility</p:attrName>
                                        </p:attrNameLst>
                                      </p:cBhvr>
                                      <p:to>
                                        <p:strVal val="visible"/>
                                      </p:to>
                                    </p:set>
                                    <p:animEffect transition="in" filter="wipe(left)">
                                      <p:cBhvr>
                                        <p:cTn id="175" dur="500"/>
                                        <p:tgtEl>
                                          <p:spTgt spid="386095">
                                            <p:txEl>
                                              <p:pRg st="0" end="0"/>
                                            </p:txEl>
                                          </p:spTgt>
                                        </p:tgtEl>
                                      </p:cBhvr>
                                    </p:animEffect>
                                  </p:childTnLst>
                                </p:cTn>
                              </p:par>
                            </p:childTnLst>
                          </p:cTn>
                        </p:par>
                        <p:par>
                          <p:cTn id="176" fill="hold" nodeType="afterGroup">
                            <p:stCondLst>
                              <p:cond delay="500"/>
                            </p:stCondLst>
                            <p:childTnLst>
                              <p:par>
                                <p:cTn id="177" presetID="22" presetClass="entr" presetSubtype="8" fill="hold" grpId="0" nodeType="afterEffect">
                                  <p:stCondLst>
                                    <p:cond delay="0"/>
                                  </p:stCondLst>
                                  <p:childTnLst>
                                    <p:set>
                                      <p:cBhvr>
                                        <p:cTn id="178" dur="1" fill="hold">
                                          <p:stCondLst>
                                            <p:cond delay="0"/>
                                          </p:stCondLst>
                                        </p:cTn>
                                        <p:tgtEl>
                                          <p:spTgt spid="386117">
                                            <p:txEl>
                                              <p:pRg st="0" end="0"/>
                                            </p:txEl>
                                          </p:spTgt>
                                        </p:tgtEl>
                                        <p:attrNameLst>
                                          <p:attrName>style.visibility</p:attrName>
                                        </p:attrNameLst>
                                      </p:cBhvr>
                                      <p:to>
                                        <p:strVal val="visible"/>
                                      </p:to>
                                    </p:set>
                                    <p:animEffect transition="in" filter="wipe(left)">
                                      <p:cBhvr>
                                        <p:cTn id="179" dur="500"/>
                                        <p:tgtEl>
                                          <p:spTgt spid="386117">
                                            <p:txEl>
                                              <p:pRg st="0" end="0"/>
                                            </p:txEl>
                                          </p:spTgt>
                                        </p:tgtEl>
                                      </p:cBhvr>
                                    </p:animEffect>
                                  </p:childTnLst>
                                  <p:subTnLst>
                                    <p:audio>
                                      <p:cMediaNode>
                                        <p:cTn display="0" masterRel="sameClick">
                                          <p:stCondLst>
                                            <p:cond evt="begin" delay="0">
                                              <p:tn val="177"/>
                                            </p:cond>
                                          </p:stCondLst>
                                          <p:endCondLst>
                                            <p:cond evt="onStopAudio" delay="0">
                                              <p:tgtEl>
                                                <p:sldTgt/>
                                              </p:tgtEl>
                                            </p:cond>
                                          </p:endCondLst>
                                        </p:cTn>
                                        <p:tgtEl>
                                          <p:sndTgt r:embed="rId4" name="Vibro Up"/>
                                        </p:tgtEl>
                                      </p:cMediaNode>
                                    </p:audio>
                                  </p:sub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xit" presetSubtype="2" fill="hold" nodeType="clickEffect">
                                  <p:stCondLst>
                                    <p:cond delay="0"/>
                                  </p:stCondLst>
                                  <p:childTnLst>
                                    <p:animEffect transition="out" filter="wipe(right)">
                                      <p:cBhvr>
                                        <p:cTn id="183" dur="500"/>
                                        <p:tgtEl>
                                          <p:spTgt spid="386243"/>
                                        </p:tgtEl>
                                      </p:cBhvr>
                                    </p:animEffect>
                                    <p:set>
                                      <p:cBhvr>
                                        <p:cTn id="184" dur="1" fill="hold">
                                          <p:stCondLst>
                                            <p:cond delay="499"/>
                                          </p:stCondLst>
                                        </p:cTn>
                                        <p:tgtEl>
                                          <p:spTgt spid="386243"/>
                                        </p:tgtEl>
                                        <p:attrNameLst>
                                          <p:attrName>style.visibility</p:attrName>
                                        </p:attrNameLst>
                                      </p:cBhvr>
                                      <p:to>
                                        <p:strVal val="hidden"/>
                                      </p:to>
                                    </p:set>
                                  </p:childTnLst>
                                  <p:subTnLst>
                                    <p:audio>
                                      <p:cMediaNode>
                                        <p:cTn display="0" masterRel="sameClick">
                                          <p:stCondLst>
                                            <p:cond evt="begin" delay="0">
                                              <p:tn val="182"/>
                                            </p:cond>
                                          </p:stCondLst>
                                          <p:endCondLst>
                                            <p:cond evt="onStopAudio" delay="0">
                                              <p:tgtEl>
                                                <p:sldTgt/>
                                              </p:tgtEl>
                                            </p:cond>
                                          </p:endCondLst>
                                        </p:cTn>
                                        <p:tgtEl>
                                          <p:sndTgt r:embed="rId7" name="Whoosh"/>
                                        </p:tgtEl>
                                      </p:cMediaNode>
                                    </p:audio>
                                  </p:subTnLst>
                                </p:cTn>
                              </p:par>
                            </p:childTnLst>
                          </p:cTn>
                        </p:par>
                        <p:par>
                          <p:cTn id="185" fill="hold" nodeType="afterGroup">
                            <p:stCondLst>
                              <p:cond delay="500"/>
                            </p:stCondLst>
                            <p:childTnLst>
                              <p:par>
                                <p:cTn id="186" presetID="12" presetClass="entr" presetSubtype="8" fill="hold" nodeType="afterEffect">
                                  <p:stCondLst>
                                    <p:cond delay="0"/>
                                  </p:stCondLst>
                                  <p:childTnLst>
                                    <p:set>
                                      <p:cBhvr>
                                        <p:cTn id="187" dur="1" fill="hold">
                                          <p:stCondLst>
                                            <p:cond delay="0"/>
                                          </p:stCondLst>
                                        </p:cTn>
                                        <p:tgtEl>
                                          <p:spTgt spid="386298"/>
                                        </p:tgtEl>
                                        <p:attrNameLst>
                                          <p:attrName>style.visibility</p:attrName>
                                        </p:attrNameLst>
                                      </p:cBhvr>
                                      <p:to>
                                        <p:strVal val="visible"/>
                                      </p:to>
                                    </p:set>
                                    <p:animEffect transition="in" filter="slide(fromLeft)">
                                      <p:cBhvr>
                                        <p:cTn id="188" dur="500"/>
                                        <p:tgtEl>
                                          <p:spTgt spid="386298"/>
                                        </p:tgtEl>
                                      </p:cBhvr>
                                    </p:animEffect>
                                  </p:childTnLst>
                                  <p:subTnLst>
                                    <p:audio>
                                      <p:cMediaNode>
                                        <p:cTn display="0" masterRel="sameClick">
                                          <p:stCondLst>
                                            <p:cond evt="begin" delay="0">
                                              <p:tn val="186"/>
                                            </p:cond>
                                          </p:stCondLst>
                                          <p:endCondLst>
                                            <p:cond evt="onStopAudio" delay="0">
                                              <p:tgtEl>
                                                <p:sldTgt/>
                                              </p:tgtEl>
                                            </p:cond>
                                          </p:endCondLst>
                                        </p:cTn>
                                        <p:tgtEl>
                                          <p:sndTgt r:embed="rId3" name="Pencil Check"/>
                                        </p:tgtEl>
                                      </p:cMediaNode>
                                    </p:audio>
                                  </p:subTnLst>
                                </p:cTn>
                              </p:par>
                            </p:childTnLst>
                          </p:cTn>
                        </p:par>
                        <p:par>
                          <p:cTn id="189" fill="hold" nodeType="afterGroup">
                            <p:stCondLst>
                              <p:cond delay="1000"/>
                            </p:stCondLst>
                            <p:childTnLst>
                              <p:par>
                                <p:cTn id="190" presetID="22" presetClass="entr" presetSubtype="2" fill="hold" nodeType="afterEffect">
                                  <p:stCondLst>
                                    <p:cond delay="0"/>
                                  </p:stCondLst>
                                  <p:childTnLst>
                                    <p:set>
                                      <p:cBhvr>
                                        <p:cTn id="191" dur="1" fill="hold">
                                          <p:stCondLst>
                                            <p:cond delay="0"/>
                                          </p:stCondLst>
                                        </p:cTn>
                                        <p:tgtEl>
                                          <p:spTgt spid="386312"/>
                                        </p:tgtEl>
                                        <p:attrNameLst>
                                          <p:attrName>style.visibility</p:attrName>
                                        </p:attrNameLst>
                                      </p:cBhvr>
                                      <p:to>
                                        <p:strVal val="visible"/>
                                      </p:to>
                                    </p:set>
                                    <p:animEffect transition="in" filter="wipe(right)">
                                      <p:cBhvr>
                                        <p:cTn id="192" dur="500"/>
                                        <p:tgtEl>
                                          <p:spTgt spid="386312"/>
                                        </p:tgtEl>
                                      </p:cBhvr>
                                    </p:animEffect>
                                  </p:childTnLst>
                                  <p:subTnLst>
                                    <p:audio>
                                      <p:cMediaNode>
                                        <p:cTn display="0" masterRel="sameClick">
                                          <p:stCondLst>
                                            <p:cond evt="begin" delay="0">
                                              <p:tn val="190"/>
                                            </p:cond>
                                          </p:stCondLst>
                                          <p:endCondLst>
                                            <p:cond evt="onStopAudio" delay="0">
                                              <p:tgtEl>
                                                <p:sldTgt/>
                                              </p:tgtEl>
                                            </p:cond>
                                          </p:endCondLst>
                                        </p:cTn>
                                        <p:tgtEl>
                                          <p:sndTgt r:embed="rId4" name="Vibro Up"/>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2" presetClass="entr" presetSubtype="2" fill="hold" grpId="0" nodeType="clickEffect">
                                  <p:stCondLst>
                                    <p:cond delay="0"/>
                                  </p:stCondLst>
                                  <p:childTnLst>
                                    <p:set>
                                      <p:cBhvr>
                                        <p:cTn id="196" dur="1" fill="hold">
                                          <p:stCondLst>
                                            <p:cond delay="0"/>
                                          </p:stCondLst>
                                        </p:cTn>
                                        <p:tgtEl>
                                          <p:spTgt spid="386052"/>
                                        </p:tgtEl>
                                        <p:attrNameLst>
                                          <p:attrName>style.visibility</p:attrName>
                                        </p:attrNameLst>
                                      </p:cBhvr>
                                      <p:to>
                                        <p:strVal val="visible"/>
                                      </p:to>
                                    </p:set>
                                    <p:animEffect transition="in" filter="wipe(right)">
                                      <p:cBhvr>
                                        <p:cTn id="197" dur="500"/>
                                        <p:tgtEl>
                                          <p:spTgt spid="386052"/>
                                        </p:tgtEl>
                                      </p:cBhvr>
                                    </p:animEffect>
                                  </p:childTnLst>
                                  <p:subTnLst>
                                    <p:audio>
                                      <p:cMediaNode>
                                        <p:cTn display="0" masterRel="sameClick">
                                          <p:stCondLst>
                                            <p:cond evt="begin" delay="0">
                                              <p:tn val="195"/>
                                            </p:cond>
                                          </p:stCondLst>
                                          <p:endCondLst>
                                            <p:cond evt="onStopAudio" delay="0">
                                              <p:tgtEl>
                                                <p:sldTgt/>
                                              </p:tgtEl>
                                            </p:cond>
                                          </p:endCondLst>
                                        </p:cTn>
                                        <p:tgtEl>
                                          <p:sndTgt r:embed="rId7" name="Whoosh"/>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4" fill="hold" grpId="0" nodeType="clickEffect">
                                  <p:stCondLst>
                                    <p:cond delay="0"/>
                                  </p:stCondLst>
                                  <p:childTnLst>
                                    <p:set>
                                      <p:cBhvr>
                                        <p:cTn id="201" dur="1" fill="hold">
                                          <p:stCondLst>
                                            <p:cond delay="0"/>
                                          </p:stCondLst>
                                        </p:cTn>
                                        <p:tgtEl>
                                          <p:spTgt spid="386113"/>
                                        </p:tgtEl>
                                        <p:attrNameLst>
                                          <p:attrName>style.visibility</p:attrName>
                                        </p:attrNameLst>
                                      </p:cBhvr>
                                      <p:to>
                                        <p:strVal val="visible"/>
                                      </p:to>
                                    </p:set>
                                    <p:animEffect transition="in" filter="wipe(down)">
                                      <p:cBhvr>
                                        <p:cTn id="202" dur="500"/>
                                        <p:tgtEl>
                                          <p:spTgt spid="386113"/>
                                        </p:tgtEl>
                                      </p:cBhvr>
                                    </p:animEffect>
                                  </p:childTnLst>
                                  <p:subTnLst>
                                    <p:audio>
                                      <p:cMediaNode>
                                        <p:cTn display="0" masterRel="sameClick">
                                          <p:stCondLst>
                                            <p:cond evt="begin" delay="0">
                                              <p:tn val="200"/>
                                            </p:cond>
                                          </p:stCondLst>
                                          <p:endCondLst>
                                            <p:cond evt="onStopAudio" delay="0">
                                              <p:tgtEl>
                                                <p:sldTgt/>
                                              </p:tgtEl>
                                            </p:cond>
                                          </p:endCondLst>
                                        </p:cTn>
                                        <p:tgtEl>
                                          <p:sndTgt r:embed="rId8" name="Arrow"/>
                                        </p:tgtEl>
                                      </p:cMediaNode>
                                    </p:audio>
                                  </p:subTnLst>
                                </p:cTn>
                              </p:par>
                              <p:par>
                                <p:cTn id="203" presetID="22" presetClass="entr" presetSubtype="4" fill="hold" grpId="0" nodeType="withEffect">
                                  <p:stCondLst>
                                    <p:cond delay="0"/>
                                  </p:stCondLst>
                                  <p:childTnLst>
                                    <p:set>
                                      <p:cBhvr>
                                        <p:cTn id="204" dur="1" fill="hold">
                                          <p:stCondLst>
                                            <p:cond delay="0"/>
                                          </p:stCondLst>
                                        </p:cTn>
                                        <p:tgtEl>
                                          <p:spTgt spid="386112"/>
                                        </p:tgtEl>
                                        <p:attrNameLst>
                                          <p:attrName>style.visibility</p:attrName>
                                        </p:attrNameLst>
                                      </p:cBhvr>
                                      <p:to>
                                        <p:strVal val="visible"/>
                                      </p:to>
                                    </p:set>
                                    <p:animEffect transition="in" filter="wipe(down)">
                                      <p:cBhvr>
                                        <p:cTn id="205" dur="500"/>
                                        <p:tgtEl>
                                          <p:spTgt spid="386112"/>
                                        </p:tgtEl>
                                      </p:cBhvr>
                                    </p:animEffect>
                                  </p:childTnLst>
                                </p:cTn>
                              </p:par>
                              <p:par>
                                <p:cTn id="206" presetID="22" presetClass="entr" presetSubtype="4" fill="hold" grpId="0" nodeType="withEffect">
                                  <p:stCondLst>
                                    <p:cond delay="0"/>
                                  </p:stCondLst>
                                  <p:childTnLst>
                                    <p:set>
                                      <p:cBhvr>
                                        <p:cTn id="207" dur="1" fill="hold">
                                          <p:stCondLst>
                                            <p:cond delay="0"/>
                                          </p:stCondLst>
                                        </p:cTn>
                                        <p:tgtEl>
                                          <p:spTgt spid="386111"/>
                                        </p:tgtEl>
                                        <p:attrNameLst>
                                          <p:attrName>style.visibility</p:attrName>
                                        </p:attrNameLst>
                                      </p:cBhvr>
                                      <p:to>
                                        <p:strVal val="visible"/>
                                      </p:to>
                                    </p:set>
                                    <p:animEffect transition="in" filter="wipe(down)">
                                      <p:cBhvr>
                                        <p:cTn id="208" dur="500"/>
                                        <p:tgtEl>
                                          <p:spTgt spid="386111"/>
                                        </p:tgtEl>
                                      </p:cBhvr>
                                    </p:animEffect>
                                  </p:childTnLst>
                                  <p:subTnLst>
                                    <p:audio>
                                      <p:cMediaNode>
                                        <p:cTn display="0" masterRel="sameClick">
                                          <p:stCondLst>
                                            <p:cond evt="begin" delay="0">
                                              <p:tn val="206"/>
                                            </p:cond>
                                          </p:stCondLst>
                                          <p:endCondLst>
                                            <p:cond evt="onStopAudio" delay="0">
                                              <p:tgtEl>
                                                <p:sldTgt/>
                                              </p:tgtEl>
                                            </p:cond>
                                          </p:endCondLst>
                                        </p:cTn>
                                        <p:tgtEl>
                                          <p:sndTgt r:embed="rId8" name="Arrow"/>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grpId="0" nodeType="clickEffect">
                                  <p:stCondLst>
                                    <p:cond delay="0"/>
                                  </p:stCondLst>
                                  <p:childTnLst>
                                    <p:set>
                                      <p:cBhvr>
                                        <p:cTn id="212" dur="1" fill="hold">
                                          <p:stCondLst>
                                            <p:cond delay="0"/>
                                          </p:stCondLst>
                                        </p:cTn>
                                        <p:tgtEl>
                                          <p:spTgt spid="386115">
                                            <p:bg/>
                                          </p:spTgt>
                                        </p:tgtEl>
                                        <p:attrNameLst>
                                          <p:attrName>style.visibility</p:attrName>
                                        </p:attrNameLst>
                                      </p:cBhvr>
                                      <p:to>
                                        <p:strVal val="visible"/>
                                      </p:to>
                                    </p:set>
                                    <p:animEffect transition="in" filter="wipe(down)">
                                      <p:cBhvr>
                                        <p:cTn id="213" dur="500"/>
                                        <p:tgtEl>
                                          <p:spTgt spid="386115">
                                            <p:bg/>
                                          </p:spTgt>
                                        </p:tgtEl>
                                      </p:cBhvr>
                                    </p:animEffect>
                                  </p:childTnLst>
                                  <p:subTnLst>
                                    <p:audio>
                                      <p:cMediaNode>
                                        <p:cTn display="0" masterRel="sameClick">
                                          <p:stCondLst>
                                            <p:cond evt="begin" delay="0">
                                              <p:tn val="211"/>
                                            </p:cond>
                                          </p:stCondLst>
                                          <p:endCondLst>
                                            <p:cond evt="onStopAudio" delay="0">
                                              <p:tgtEl>
                                                <p:sldTgt/>
                                              </p:tgtEl>
                                            </p:cond>
                                          </p:endCondLst>
                                        </p:cTn>
                                        <p:tgtEl>
                                          <p:sndTgt r:embed="rId9" name="Chimes"/>
                                        </p:tgtEl>
                                      </p:cMediaNode>
                                    </p:audio>
                                  </p:subTnLst>
                                </p:cTn>
                              </p:par>
                              <p:par>
                                <p:cTn id="214" presetID="22" presetClass="entr" presetSubtype="4" fill="hold" grpId="0" nodeType="withEffect">
                                  <p:stCondLst>
                                    <p:cond delay="0"/>
                                  </p:stCondLst>
                                  <p:childTnLst>
                                    <p:set>
                                      <p:cBhvr>
                                        <p:cTn id="215" dur="1" fill="hold">
                                          <p:stCondLst>
                                            <p:cond delay="0"/>
                                          </p:stCondLst>
                                        </p:cTn>
                                        <p:tgtEl>
                                          <p:spTgt spid="386115">
                                            <p:txEl>
                                              <p:pRg st="0" end="0"/>
                                            </p:txEl>
                                          </p:spTgt>
                                        </p:tgtEl>
                                        <p:attrNameLst>
                                          <p:attrName>style.visibility</p:attrName>
                                        </p:attrNameLst>
                                      </p:cBhvr>
                                      <p:to>
                                        <p:strVal val="visible"/>
                                      </p:to>
                                    </p:set>
                                    <p:animEffect transition="in" filter="wipe(down)">
                                      <p:cBhvr>
                                        <p:cTn id="216" dur="500"/>
                                        <p:tgtEl>
                                          <p:spTgt spid="386115">
                                            <p:txEl>
                                              <p:pRg st="0" end="0"/>
                                            </p:txEl>
                                          </p:spTgt>
                                        </p:tgtEl>
                                      </p:cBhvr>
                                    </p:animEffect>
                                  </p:childTnLst>
                                  <p:subTnLst>
                                    <p:audio>
                                      <p:cMediaNode>
                                        <p:cTn display="0" masterRel="sameClick">
                                          <p:stCondLst>
                                            <p:cond evt="begin" delay="0">
                                              <p:tn val="214"/>
                                            </p:cond>
                                          </p:stCondLst>
                                          <p:endCondLst>
                                            <p:cond evt="onStopAudio" delay="0">
                                              <p:tgtEl>
                                                <p:sldTgt/>
                                              </p:tgtEl>
                                            </p:cond>
                                          </p:endCondLst>
                                        </p:cTn>
                                        <p:tgtEl>
                                          <p:sndTgt r:embed="rId9" name="Chimes"/>
                                        </p:tgtEl>
                                      </p:cMediaNode>
                                    </p:audio>
                                  </p:subTnLst>
                                </p:cTn>
                              </p:par>
                            </p:childTnLst>
                          </p:cTn>
                        </p:par>
                      </p:childTnLst>
                    </p:cTn>
                  </p:par>
                  <p:par>
                    <p:cTn id="217" fill="hold" nodeType="clickPar">
                      <p:stCondLst>
                        <p:cond delay="indefinite"/>
                      </p:stCondLst>
                      <p:childTnLst>
                        <p:par>
                          <p:cTn id="218" fill="hold" nodeType="withGroup">
                            <p:stCondLst>
                              <p:cond delay="0"/>
                            </p:stCondLst>
                            <p:childTnLst>
                              <p:par>
                                <p:cTn id="219" presetID="22" presetClass="entr" presetSubtype="8" fill="hold" nodeType="clickEffect">
                                  <p:stCondLst>
                                    <p:cond delay="0"/>
                                  </p:stCondLst>
                                  <p:childTnLst>
                                    <p:set>
                                      <p:cBhvr>
                                        <p:cTn id="220" dur="1" fill="hold">
                                          <p:stCondLst>
                                            <p:cond delay="0"/>
                                          </p:stCondLst>
                                        </p:cTn>
                                        <p:tgtEl>
                                          <p:spTgt spid="386349"/>
                                        </p:tgtEl>
                                        <p:attrNameLst>
                                          <p:attrName>style.visibility</p:attrName>
                                        </p:attrNameLst>
                                      </p:cBhvr>
                                      <p:to>
                                        <p:strVal val="visible"/>
                                      </p:to>
                                    </p:set>
                                    <p:animEffect transition="in" filter="wipe(left)">
                                      <p:cBhvr>
                                        <p:cTn id="221" dur="500"/>
                                        <p:tgtEl>
                                          <p:spTgt spid="386349"/>
                                        </p:tgtEl>
                                      </p:cBhvr>
                                    </p:animEffect>
                                  </p:childTnLst>
                                  <p:subTnLst>
                                    <p:audio>
                                      <p:cMediaNode>
                                        <p:cTn display="0" masterRel="sameClick">
                                          <p:stCondLst>
                                            <p:cond evt="begin" delay="0">
                                              <p:tn val="219"/>
                                            </p:cond>
                                          </p:stCondLst>
                                          <p:endCondLst>
                                            <p:cond evt="onStopAudio" delay="0">
                                              <p:tgtEl>
                                                <p:sldTgt/>
                                              </p:tgtEl>
                                            </p:cond>
                                          </p:endCondLst>
                                        </p:cTn>
                                        <p:tgtEl>
                                          <p:sndTgt r:embed="rId4" name="Vibro Up"/>
                                        </p:tgtEl>
                                      </p:cMediaNode>
                                    </p:audio>
                                  </p:subTnLst>
                                </p:cTn>
                              </p:par>
                            </p:childTnLst>
                          </p:cTn>
                        </p:par>
                      </p:childTnLst>
                    </p:cTn>
                  </p:par>
                  <p:par>
                    <p:cTn id="222" fill="hold" nodeType="clickPar">
                      <p:stCondLst>
                        <p:cond delay="indefinite"/>
                      </p:stCondLst>
                      <p:childTnLst>
                        <p:par>
                          <p:cTn id="223" fill="hold" nodeType="withGroup">
                            <p:stCondLst>
                              <p:cond delay="0"/>
                            </p:stCondLst>
                            <p:childTnLst>
                              <p:par>
                                <p:cTn id="224" presetID="22" presetClass="entr" presetSubtype="1" fill="hold" nodeType="clickEffect">
                                  <p:stCondLst>
                                    <p:cond delay="0"/>
                                  </p:stCondLst>
                                  <p:childTnLst>
                                    <p:set>
                                      <p:cBhvr>
                                        <p:cTn id="225" dur="1" fill="hold">
                                          <p:stCondLst>
                                            <p:cond delay="0"/>
                                          </p:stCondLst>
                                        </p:cTn>
                                        <p:tgtEl>
                                          <p:spTgt spid="386148"/>
                                        </p:tgtEl>
                                        <p:attrNameLst>
                                          <p:attrName>style.visibility</p:attrName>
                                        </p:attrNameLst>
                                      </p:cBhvr>
                                      <p:to>
                                        <p:strVal val="visible"/>
                                      </p:to>
                                    </p:set>
                                    <p:animEffect transition="in" filter="wipe(up)">
                                      <p:cBhvr>
                                        <p:cTn id="226" dur="500"/>
                                        <p:tgtEl>
                                          <p:spTgt spid="386148"/>
                                        </p:tgtEl>
                                      </p:cBhvr>
                                    </p:animEffect>
                                  </p:childTnLst>
                                  <p:subTnLst>
                                    <p:audio>
                                      <p:cMediaNode>
                                        <p:cTn display="0" masterRel="sameClick">
                                          <p:stCondLst>
                                            <p:cond evt="begin" delay="0">
                                              <p:tn val="224"/>
                                            </p:cond>
                                          </p:stCondLst>
                                          <p:endCondLst>
                                            <p:cond evt="onStopAudio" delay="0">
                                              <p:tgtEl>
                                                <p:sldTgt/>
                                              </p:tgtEl>
                                            </p:cond>
                                          </p:endCondLst>
                                        </p:cTn>
                                        <p:tgtEl>
                                          <p:sndTgt r:embed="rId5" name="String"/>
                                        </p:tgtEl>
                                      </p:cMediaNode>
                                    </p:audio>
                                  </p:sub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386108"/>
                                        </p:tgtEl>
                                        <p:attrNameLst>
                                          <p:attrName>style.visibility</p:attrName>
                                        </p:attrNameLst>
                                      </p:cBhvr>
                                      <p:to>
                                        <p:strVal val="visible"/>
                                      </p:to>
                                    </p:set>
                                    <p:animEffect transition="in" filter="wipe(left)">
                                      <p:cBhvr>
                                        <p:cTn id="231" dur="500"/>
                                        <p:tgtEl>
                                          <p:spTgt spid="386108"/>
                                        </p:tgtEl>
                                      </p:cBhvr>
                                    </p:animEffect>
                                  </p:childTnLst>
                                  <p:subTnLst>
                                    <p:audio>
                                      <p:cMediaNode>
                                        <p:cTn display="0" masterRel="sameClick">
                                          <p:stCondLst>
                                            <p:cond evt="begin" delay="0">
                                              <p:tn val="229"/>
                                            </p:cond>
                                          </p:stCondLst>
                                          <p:endCondLst>
                                            <p:cond evt="onStopAudio" delay="0">
                                              <p:tgtEl>
                                                <p:sldTgt/>
                                              </p:tgtEl>
                                            </p:cond>
                                          </p:endCondLst>
                                        </p:cTn>
                                        <p:tgtEl>
                                          <p:sndTgt r:embed="rId7" name="Whoosh"/>
                                        </p:tgtEl>
                                      </p:cMediaNode>
                                    </p:audio>
                                  </p:subTnLst>
                                </p:cTn>
                              </p:par>
                            </p:childTnLst>
                          </p:cTn>
                        </p:par>
                        <p:par>
                          <p:cTn id="232" fill="hold" nodeType="afterGroup">
                            <p:stCondLst>
                              <p:cond delay="500"/>
                            </p:stCondLst>
                            <p:childTnLst>
                              <p:par>
                                <p:cTn id="233" presetID="2" presetClass="entr" presetSubtype="1" fill="hold" nodeType="afterEffect">
                                  <p:stCondLst>
                                    <p:cond delay="0"/>
                                  </p:stCondLst>
                                  <p:childTnLst>
                                    <p:set>
                                      <p:cBhvr>
                                        <p:cTn id="234" dur="1" fill="hold">
                                          <p:stCondLst>
                                            <p:cond delay="0"/>
                                          </p:stCondLst>
                                        </p:cTn>
                                        <p:tgtEl>
                                          <p:spTgt spid="386175"/>
                                        </p:tgtEl>
                                        <p:attrNameLst>
                                          <p:attrName>style.visibility</p:attrName>
                                        </p:attrNameLst>
                                      </p:cBhvr>
                                      <p:to>
                                        <p:strVal val="visible"/>
                                      </p:to>
                                    </p:set>
                                    <p:anim calcmode="lin" valueType="num">
                                      <p:cBhvr additive="base">
                                        <p:cTn id="235" dur="500" fill="hold"/>
                                        <p:tgtEl>
                                          <p:spTgt spid="386175"/>
                                        </p:tgtEl>
                                        <p:attrNameLst>
                                          <p:attrName>ppt_x</p:attrName>
                                        </p:attrNameLst>
                                      </p:cBhvr>
                                      <p:tavLst>
                                        <p:tav tm="0">
                                          <p:val>
                                            <p:strVal val="#ppt_x"/>
                                          </p:val>
                                        </p:tav>
                                        <p:tav tm="100000">
                                          <p:val>
                                            <p:strVal val="#ppt_x"/>
                                          </p:val>
                                        </p:tav>
                                      </p:tavLst>
                                    </p:anim>
                                    <p:anim calcmode="lin" valueType="num">
                                      <p:cBhvr additive="base">
                                        <p:cTn id="236" dur="500" fill="hold"/>
                                        <p:tgtEl>
                                          <p:spTgt spid="3861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3"/>
                                            </p:cond>
                                          </p:stCondLst>
                                          <p:endCondLst>
                                            <p:cond evt="onStopAudio" delay="0">
                                              <p:tgtEl>
                                                <p:sldTgt/>
                                              </p:tgtEl>
                                            </p:cond>
                                          </p:endCondLst>
                                        </p:cTn>
                                        <p:tgtEl>
                                          <p:sndTgt r:embed="rId3" name="Pencil Check"/>
                                        </p:tgtEl>
                                      </p:cMediaNode>
                                    </p:audio>
                                  </p:subTnLst>
                                </p:cTn>
                              </p:par>
                            </p:childTnLst>
                          </p:cTn>
                        </p:par>
                        <p:par>
                          <p:cTn id="237" fill="hold" nodeType="afterGroup">
                            <p:stCondLst>
                              <p:cond delay="1000"/>
                            </p:stCondLst>
                            <p:childTnLst>
                              <p:par>
                                <p:cTn id="238" presetID="2" presetClass="entr" presetSubtype="1" fill="hold" nodeType="afterEffect">
                                  <p:stCondLst>
                                    <p:cond delay="0"/>
                                  </p:stCondLst>
                                  <p:childTnLst>
                                    <p:set>
                                      <p:cBhvr>
                                        <p:cTn id="239" dur="1" fill="hold">
                                          <p:stCondLst>
                                            <p:cond delay="0"/>
                                          </p:stCondLst>
                                        </p:cTn>
                                        <p:tgtEl>
                                          <p:spTgt spid="386169"/>
                                        </p:tgtEl>
                                        <p:attrNameLst>
                                          <p:attrName>style.visibility</p:attrName>
                                        </p:attrNameLst>
                                      </p:cBhvr>
                                      <p:to>
                                        <p:strVal val="visible"/>
                                      </p:to>
                                    </p:set>
                                    <p:anim calcmode="lin" valueType="num">
                                      <p:cBhvr additive="base">
                                        <p:cTn id="240" dur="500" fill="hold"/>
                                        <p:tgtEl>
                                          <p:spTgt spid="386169"/>
                                        </p:tgtEl>
                                        <p:attrNameLst>
                                          <p:attrName>ppt_x</p:attrName>
                                        </p:attrNameLst>
                                      </p:cBhvr>
                                      <p:tavLst>
                                        <p:tav tm="0">
                                          <p:val>
                                            <p:strVal val="#ppt_x"/>
                                          </p:val>
                                        </p:tav>
                                        <p:tav tm="100000">
                                          <p:val>
                                            <p:strVal val="#ppt_x"/>
                                          </p:val>
                                        </p:tav>
                                      </p:tavLst>
                                    </p:anim>
                                    <p:anim calcmode="lin" valueType="num">
                                      <p:cBhvr additive="base">
                                        <p:cTn id="241" dur="500" fill="hold"/>
                                        <p:tgtEl>
                                          <p:spTgt spid="38616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8"/>
                                            </p:cond>
                                          </p:stCondLst>
                                          <p:endCondLst>
                                            <p:cond evt="onStopAudio" delay="0">
                                              <p:tgtEl>
                                                <p:sldTgt/>
                                              </p:tgtEl>
                                            </p:cond>
                                          </p:endCondLst>
                                        </p:cTn>
                                        <p:tgtEl>
                                          <p:sndTgt r:embed="rId3" name="Pencil Check"/>
                                        </p:tgtEl>
                                      </p:cMediaNode>
                                    </p:audio>
                                  </p:subTnLst>
                                </p:cTn>
                              </p:par>
                            </p:childTnLst>
                          </p:cTn>
                        </p:par>
                        <p:par>
                          <p:cTn id="242" fill="hold" nodeType="afterGroup">
                            <p:stCondLst>
                              <p:cond delay="1500"/>
                            </p:stCondLst>
                            <p:childTnLst>
                              <p:par>
                                <p:cTn id="243" presetID="2" presetClass="entr" presetSubtype="1" fill="hold" nodeType="afterEffect">
                                  <p:stCondLst>
                                    <p:cond delay="0"/>
                                  </p:stCondLst>
                                  <p:childTnLst>
                                    <p:set>
                                      <p:cBhvr>
                                        <p:cTn id="244" dur="1" fill="hold">
                                          <p:stCondLst>
                                            <p:cond delay="0"/>
                                          </p:stCondLst>
                                        </p:cTn>
                                        <p:tgtEl>
                                          <p:spTgt spid="386168"/>
                                        </p:tgtEl>
                                        <p:attrNameLst>
                                          <p:attrName>style.visibility</p:attrName>
                                        </p:attrNameLst>
                                      </p:cBhvr>
                                      <p:to>
                                        <p:strVal val="visible"/>
                                      </p:to>
                                    </p:set>
                                    <p:anim calcmode="lin" valueType="num">
                                      <p:cBhvr additive="base">
                                        <p:cTn id="245" dur="500" fill="hold"/>
                                        <p:tgtEl>
                                          <p:spTgt spid="386168"/>
                                        </p:tgtEl>
                                        <p:attrNameLst>
                                          <p:attrName>ppt_x</p:attrName>
                                        </p:attrNameLst>
                                      </p:cBhvr>
                                      <p:tavLst>
                                        <p:tav tm="0">
                                          <p:val>
                                            <p:strVal val="#ppt_x"/>
                                          </p:val>
                                        </p:tav>
                                        <p:tav tm="100000">
                                          <p:val>
                                            <p:strVal val="#ppt_x"/>
                                          </p:val>
                                        </p:tav>
                                      </p:tavLst>
                                    </p:anim>
                                    <p:anim calcmode="lin" valueType="num">
                                      <p:cBhvr additive="base">
                                        <p:cTn id="246" dur="500" fill="hold"/>
                                        <p:tgtEl>
                                          <p:spTgt spid="3861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43"/>
                                            </p:cond>
                                          </p:stCondLst>
                                          <p:endCondLst>
                                            <p:cond evt="onStopAudio" delay="0">
                                              <p:tgtEl>
                                                <p:sldTgt/>
                                              </p:tgtEl>
                                            </p:cond>
                                          </p:endCondLst>
                                        </p:cTn>
                                        <p:tgtEl>
                                          <p:sndTgt r:embed="rId3"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5" grpId="0" build="p" animBg="1" autoUpdateAnimBg="0"/>
      <p:bldP spid="386105" grpId="0" animBg="1" autoUpdateAnimBg="0"/>
      <p:bldP spid="386106" grpId="0" animBg="1" autoUpdateAnimBg="0"/>
      <p:bldP spid="386107" grpId="0" animBg="1" autoUpdateAnimBg="0"/>
      <p:bldP spid="386108" grpId="0" animBg="1" autoUpdateAnimBg="0"/>
      <p:bldP spid="386110" grpId="0" animBg="1" autoUpdateAnimBg="0"/>
      <p:bldP spid="386111" grpId="0" animBg="1"/>
      <p:bldP spid="386112" grpId="0" animBg="1"/>
      <p:bldP spid="386113" grpId="0" animBg="1"/>
      <p:bldP spid="386052" grpId="0" animBg="1" autoUpdateAnimBg="0"/>
      <p:bldP spid="386095" grpId="0" build="p" autoUpdateAnimBg="0"/>
      <p:bldP spid="386117" grpId="0" build="p" autoUpdateAnimBg="0" advAuto="0"/>
      <p:bldP spid="386246" grpId="0" build="p" autoUpdateAnimBg="0"/>
      <p:bldP spid="386247" grpId="0" build="p" autoUpdateAnimBg="0" advAuto="0"/>
      <p:bldP spid="386308" grpId="0" animBg="1" autoUpdateAnimBg="0"/>
      <p:bldP spid="386309" grpId="0" animBg="1" autoUpdateAnimBg="0"/>
      <p:bldP spid="38631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36563"/>
            <a:ext cx="6838950" cy="841375"/>
          </a:xfrm>
        </p:spPr>
        <p:txBody>
          <a:bodyPr>
            <a:normAutofit/>
          </a:bodyPr>
          <a:lstStyle/>
          <a:p>
            <a:pPr eaLnBrk="1" hangingPunct="1">
              <a:defRPr/>
            </a:pPr>
            <a:r>
              <a:rPr lang="en-US" sz="3750" b="1" dirty="0" smtClean="0">
                <a:cs typeface="+mj-cs"/>
              </a:rPr>
              <a:t>Objectives</a:t>
            </a:r>
            <a:endParaRPr lang="en-US" sz="3750" b="1" dirty="0">
              <a:cs typeface="+mj-cs"/>
            </a:endParaRPr>
          </a:p>
        </p:txBody>
      </p:sp>
      <p:sp>
        <p:nvSpPr>
          <p:cNvPr id="3" name="Content Placeholder 2"/>
          <p:cNvSpPr>
            <a:spLocks noGrp="1"/>
          </p:cNvSpPr>
          <p:nvPr>
            <p:ph idx="1"/>
          </p:nvPr>
        </p:nvSpPr>
        <p:spPr>
          <a:xfrm>
            <a:off x="192088" y="1595438"/>
            <a:ext cx="8394700" cy="5003800"/>
          </a:xfrm>
        </p:spPr>
        <p:txBody>
          <a:bodyPr>
            <a:normAutofit/>
          </a:bodyPr>
          <a:lstStyle/>
          <a:p>
            <a:pPr marL="0" indent="0" eaLnBrk="1" hangingPunct="1">
              <a:buFontTx/>
              <a:buNone/>
              <a:defRPr/>
            </a:pPr>
            <a:r>
              <a:rPr lang="en-US" sz="3200" dirty="0"/>
              <a:t>We will be able to </a:t>
            </a:r>
          </a:p>
          <a:p>
            <a:pPr marL="514350" indent="-514350">
              <a:buFontTx/>
              <a:buAutoNum type="arabicPeriod"/>
              <a:defRPr/>
            </a:pPr>
            <a:r>
              <a:rPr lang="en-US" b="1" dirty="0" smtClean="0">
                <a:solidFill>
                  <a:srgbClr val="FF0000"/>
                </a:solidFill>
              </a:rPr>
              <a:t>Explain</a:t>
            </a:r>
            <a:r>
              <a:rPr lang="en-US" b="1" dirty="0" smtClean="0">
                <a:solidFill>
                  <a:srgbClr val="FFFFFF"/>
                </a:solidFill>
              </a:rPr>
              <a:t> the process of photosynthesis.</a:t>
            </a:r>
          </a:p>
          <a:p>
            <a:pPr marL="514350" indent="-514350">
              <a:buFontTx/>
              <a:buAutoNum type="arabicPeriod"/>
              <a:defRPr/>
            </a:pPr>
            <a:r>
              <a:rPr lang="en-US" b="1" dirty="0" smtClean="0">
                <a:solidFill>
                  <a:srgbClr val="FF0000"/>
                </a:solidFill>
              </a:rPr>
              <a:t>Describe</a:t>
            </a:r>
            <a:r>
              <a:rPr lang="en-US" b="1" dirty="0" smtClean="0">
                <a:solidFill>
                  <a:srgbClr val="FFFFFF"/>
                </a:solidFill>
              </a:rPr>
              <a:t> what occurs in the light-</a:t>
            </a:r>
            <a:r>
              <a:rPr lang="en-US" b="1" dirty="0" smtClean="0">
                <a:solidFill>
                  <a:srgbClr val="FFFFFF"/>
                </a:solidFill>
              </a:rPr>
              <a:t>independent and light-</a:t>
            </a:r>
            <a:r>
              <a:rPr lang="en-US" b="1" dirty="0" smtClean="0">
                <a:solidFill>
                  <a:srgbClr val="FFFFFF"/>
                </a:solidFill>
              </a:rPr>
              <a:t>dependent</a:t>
            </a:r>
            <a:r>
              <a:rPr lang="en-US" b="1" dirty="0" smtClean="0">
                <a:solidFill>
                  <a:srgbClr val="FFFFFF"/>
                </a:solidFill>
              </a:rPr>
              <a:t> reactions </a:t>
            </a:r>
            <a:r>
              <a:rPr lang="en-US" b="1" dirty="0" smtClean="0">
                <a:solidFill>
                  <a:srgbClr val="FFFFFF"/>
                </a:solidFill>
              </a:rPr>
              <a:t>of photosynthesis.</a:t>
            </a: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4695825"/>
            <a:ext cx="8302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4816475" y="4449763"/>
            <a:ext cx="1860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0">
                <a:latin typeface="Webdings" charset="0"/>
                <a:cs typeface="Webdings" charset="0"/>
              </a:rPr>
              <a:t></a:t>
            </a:r>
            <a:endParaRPr lang="en-US" sz="9000"/>
          </a:p>
        </p:txBody>
      </p:sp>
      <p:pic>
        <p:nvPicPr>
          <p:cNvPr id="2458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4783138"/>
            <a:ext cx="92233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5245100"/>
            <a:ext cx="13541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4605338"/>
            <a:ext cx="104775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4743450"/>
            <a:ext cx="83820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http://metabates.com/assets/images/2012/05/09/laptop-b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813" y="4997450"/>
            <a:ext cx="16494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1823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atin typeface="Arial" charset="0"/>
              </a:rPr>
              <a:t>RuBisCo </a:t>
            </a:r>
          </a:p>
        </p:txBody>
      </p:sp>
      <p:sp>
        <p:nvSpPr>
          <p:cNvPr id="394243" name="Rectangle 3" descr="Rectangle: Click to edit Master text styles&#10;Second level&#10;Third level&#10;Fourth level&#10;Fifth level"/>
          <p:cNvSpPr>
            <a:spLocks noGrp="1" noChangeArrowheads="1"/>
          </p:cNvSpPr>
          <p:nvPr>
            <p:ph type="body" idx="1"/>
          </p:nvPr>
        </p:nvSpPr>
        <p:spPr>
          <a:xfrm>
            <a:off x="205431" y="1334251"/>
            <a:ext cx="8938569" cy="4622731"/>
          </a:xfrm>
        </p:spPr>
        <p:txBody>
          <a:bodyPr>
            <a:normAutofit/>
          </a:bodyPr>
          <a:lstStyle/>
          <a:p>
            <a:pPr eaLnBrk="1" hangingPunct="1"/>
            <a:r>
              <a:rPr lang="en-US" dirty="0">
                <a:latin typeface="Arial" charset="0"/>
              </a:rPr>
              <a:t>Enzyme which </a:t>
            </a:r>
            <a:r>
              <a:rPr lang="en-US" u="sng" dirty="0">
                <a:solidFill>
                  <a:srgbClr val="CC0000"/>
                </a:solidFill>
                <a:latin typeface="Arial" charset="0"/>
              </a:rPr>
              <a:t>fixes carbon</a:t>
            </a:r>
            <a:r>
              <a:rPr lang="en-US" dirty="0">
                <a:latin typeface="Arial" charset="0"/>
              </a:rPr>
              <a:t> from air</a:t>
            </a:r>
          </a:p>
          <a:p>
            <a:pPr lvl="1" eaLnBrk="1" hangingPunct="1"/>
            <a:r>
              <a:rPr lang="en-US" u="sng" dirty="0" err="1">
                <a:solidFill>
                  <a:srgbClr val="CC0000"/>
                </a:solidFill>
                <a:latin typeface="Arial" charset="0"/>
              </a:rPr>
              <a:t>ribulose</a:t>
            </a:r>
            <a:r>
              <a:rPr lang="en-US" u="sng" dirty="0">
                <a:solidFill>
                  <a:srgbClr val="CC0000"/>
                </a:solidFill>
                <a:latin typeface="Arial" charset="0"/>
              </a:rPr>
              <a:t> </a:t>
            </a:r>
            <a:r>
              <a:rPr lang="en-US" u="sng" dirty="0" err="1">
                <a:solidFill>
                  <a:srgbClr val="CC0000"/>
                </a:solidFill>
                <a:latin typeface="Arial" charset="0"/>
              </a:rPr>
              <a:t>bisphosphate</a:t>
            </a:r>
            <a:r>
              <a:rPr lang="en-US" u="sng" dirty="0">
                <a:solidFill>
                  <a:srgbClr val="CC0000"/>
                </a:solidFill>
                <a:latin typeface="Arial" charset="0"/>
              </a:rPr>
              <a:t> carboxylase</a:t>
            </a:r>
            <a:r>
              <a:rPr lang="en-US" dirty="0">
                <a:solidFill>
                  <a:schemeClr val="tx2"/>
                </a:solidFill>
                <a:latin typeface="Arial" charset="0"/>
              </a:rPr>
              <a:t> </a:t>
            </a:r>
          </a:p>
          <a:p>
            <a:pPr lvl="1" eaLnBrk="1" hangingPunct="1"/>
            <a:r>
              <a:rPr lang="en-US" dirty="0">
                <a:latin typeface="Arial" charset="0"/>
              </a:rPr>
              <a:t>the most important enzyme in the world!</a:t>
            </a:r>
          </a:p>
          <a:p>
            <a:pPr marL="1085850" lvl="2" eaLnBrk="1" hangingPunct="1"/>
            <a:r>
              <a:rPr lang="en-US" sz="3200" dirty="0">
                <a:latin typeface="Arial" charset="0"/>
              </a:rPr>
              <a:t>it makes life out of air!</a:t>
            </a:r>
          </a:p>
          <a:p>
            <a:pPr lvl="1" eaLnBrk="1" hangingPunct="1"/>
            <a:r>
              <a:rPr lang="en-US" dirty="0">
                <a:latin typeface="Arial" charset="0"/>
              </a:rPr>
              <a:t>definitely the most abundant enzyme</a:t>
            </a:r>
          </a:p>
        </p:txBody>
      </p:sp>
    </p:spTree>
    <p:extLst>
      <p:ext uri="{BB962C8B-B14F-4D97-AF65-F5344CB8AC3E}">
        <p14:creationId xmlns:p14="http://schemas.microsoft.com/office/powerpoint/2010/main" val="2005056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additive="base">
                                        <p:cTn id="7" dur="500" fill="hold"/>
                                        <p:tgtEl>
                                          <p:spTgt spid="394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3">
                                            <p:txEl>
                                              <p:pRg st="1" end="1"/>
                                            </p:txEl>
                                          </p:spTgt>
                                        </p:tgtEl>
                                        <p:attrNameLst>
                                          <p:attrName>style.visibility</p:attrName>
                                        </p:attrNameLst>
                                      </p:cBhvr>
                                      <p:to>
                                        <p:strVal val="visible"/>
                                      </p:to>
                                    </p:set>
                                    <p:anim calcmode="lin" valueType="num">
                                      <p:cBhvr additive="base">
                                        <p:cTn id="13"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3">
                                            <p:txEl>
                                              <p:pRg st="2" end="2"/>
                                            </p:txEl>
                                          </p:spTgt>
                                        </p:tgtEl>
                                        <p:attrNameLst>
                                          <p:attrName>style.visibility</p:attrName>
                                        </p:attrNameLst>
                                      </p:cBhvr>
                                      <p:to>
                                        <p:strVal val="visible"/>
                                      </p:to>
                                    </p:set>
                                    <p:anim calcmode="lin" valueType="num">
                                      <p:cBhvr additive="base">
                                        <p:cTn id="19" dur="500" fill="hold"/>
                                        <p:tgtEl>
                                          <p:spTgt spid="394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3">
                                            <p:txEl>
                                              <p:pRg st="3" end="3"/>
                                            </p:txEl>
                                          </p:spTgt>
                                        </p:tgtEl>
                                        <p:attrNameLst>
                                          <p:attrName>style.visibility</p:attrName>
                                        </p:attrNameLst>
                                      </p:cBhvr>
                                      <p:to>
                                        <p:strVal val="visible"/>
                                      </p:to>
                                    </p:set>
                                    <p:anim calcmode="lin" valueType="num">
                                      <p:cBhvr additive="base">
                                        <p:cTn id="25" dur="500" fill="hold"/>
                                        <p:tgtEl>
                                          <p:spTgt spid="394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4243">
                                            <p:txEl>
                                              <p:pRg st="4" end="4"/>
                                            </p:txEl>
                                          </p:spTgt>
                                        </p:tgtEl>
                                        <p:attrNameLst>
                                          <p:attrName>style.visibility</p:attrName>
                                        </p:attrNameLst>
                                      </p:cBhvr>
                                      <p:to>
                                        <p:strVal val="visible"/>
                                      </p:to>
                                    </p:set>
                                    <p:anim calcmode="lin" valueType="num">
                                      <p:cBhvr additive="base">
                                        <p:cTn id="31" dur="500" fill="hold"/>
                                        <p:tgtEl>
                                          <p:spTgt spid="394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4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3"/>
          <p:cNvSpPr>
            <a:spLocks noGrp="1" noChangeArrowheads="1"/>
          </p:cNvSpPr>
          <p:nvPr>
            <p:ph type="title"/>
          </p:nvPr>
        </p:nvSpPr>
        <p:spPr/>
        <p:txBody>
          <a:bodyPr/>
          <a:lstStyle/>
          <a:p>
            <a:pPr eaLnBrk="1" hangingPunct="1"/>
            <a:r>
              <a:rPr lang="en-US">
                <a:latin typeface="Arial" charset="0"/>
              </a:rPr>
              <a:t>Photosynthesis summary</a:t>
            </a:r>
          </a:p>
        </p:txBody>
      </p:sp>
      <p:sp>
        <p:nvSpPr>
          <p:cNvPr id="400388" name="Rectangle 4" descr="Rectangle: Click to edit Master text styles&#10;Second level&#10;Third level&#10;Fourth level&#10;Fifth level"/>
          <p:cNvSpPr>
            <a:spLocks noGrp="1" noChangeArrowheads="1"/>
          </p:cNvSpPr>
          <p:nvPr>
            <p:ph sz="quarter" idx="13"/>
          </p:nvPr>
        </p:nvSpPr>
        <p:spPr>
          <a:xfrm>
            <a:off x="317484" y="1536192"/>
            <a:ext cx="4025916" cy="3877056"/>
          </a:xfrm>
        </p:spPr>
        <p:txBody>
          <a:bodyPr>
            <a:normAutofit/>
          </a:bodyPr>
          <a:lstStyle/>
          <a:p>
            <a:pPr eaLnBrk="1" hangingPunct="1">
              <a:lnSpc>
                <a:spcPct val="90000"/>
              </a:lnSpc>
            </a:pPr>
            <a:r>
              <a:rPr lang="en-US" sz="3200" dirty="0">
                <a:solidFill>
                  <a:srgbClr val="008000"/>
                </a:solidFill>
                <a:latin typeface="Arial" charset="0"/>
              </a:rPr>
              <a:t>Light reactions</a:t>
            </a:r>
            <a:endParaRPr lang="en-US" sz="3200" dirty="0">
              <a:latin typeface="Arial" charset="0"/>
            </a:endParaRPr>
          </a:p>
          <a:p>
            <a:pPr lvl="1" eaLnBrk="1" hangingPunct="1">
              <a:lnSpc>
                <a:spcPct val="90000"/>
              </a:lnSpc>
            </a:pPr>
            <a:r>
              <a:rPr lang="en-US" sz="3200" dirty="0">
                <a:latin typeface="Arial" charset="0"/>
              </a:rPr>
              <a:t>produced </a:t>
            </a:r>
            <a:r>
              <a:rPr lang="en-US" sz="3200" dirty="0">
                <a:solidFill>
                  <a:srgbClr val="CC0000"/>
                </a:solidFill>
                <a:latin typeface="Arial" charset="0"/>
              </a:rPr>
              <a:t>ATP</a:t>
            </a:r>
            <a:endParaRPr lang="en-US" sz="3200" dirty="0">
              <a:latin typeface="Arial" charset="0"/>
            </a:endParaRPr>
          </a:p>
          <a:p>
            <a:pPr lvl="1" eaLnBrk="1" hangingPunct="1">
              <a:lnSpc>
                <a:spcPct val="90000"/>
              </a:lnSpc>
            </a:pPr>
            <a:r>
              <a:rPr lang="en-US" sz="3200" dirty="0">
                <a:latin typeface="Arial" charset="0"/>
              </a:rPr>
              <a:t>produced </a:t>
            </a:r>
            <a:r>
              <a:rPr lang="en-US" sz="3200" dirty="0">
                <a:solidFill>
                  <a:srgbClr val="CC0000"/>
                </a:solidFill>
                <a:latin typeface="Arial" charset="0"/>
              </a:rPr>
              <a:t>NADPH</a:t>
            </a:r>
          </a:p>
          <a:p>
            <a:pPr lvl="1" eaLnBrk="1" hangingPunct="1">
              <a:lnSpc>
                <a:spcPct val="90000"/>
              </a:lnSpc>
            </a:pPr>
            <a:r>
              <a:rPr lang="en-US" sz="3200" dirty="0">
                <a:latin typeface="Arial" charset="0"/>
              </a:rPr>
              <a:t>consumed </a:t>
            </a:r>
            <a:r>
              <a:rPr lang="en-US" sz="3200" dirty="0">
                <a:solidFill>
                  <a:schemeClr val="tx2"/>
                </a:solidFill>
                <a:latin typeface="Arial" charset="0"/>
              </a:rPr>
              <a:t>H</a:t>
            </a:r>
            <a:r>
              <a:rPr lang="en-US" sz="3200" baseline="-25000" dirty="0">
                <a:solidFill>
                  <a:schemeClr val="tx2"/>
                </a:solidFill>
                <a:latin typeface="Arial" charset="0"/>
              </a:rPr>
              <a:t>2</a:t>
            </a:r>
            <a:r>
              <a:rPr lang="en-US" sz="3200" dirty="0">
                <a:solidFill>
                  <a:schemeClr val="tx2"/>
                </a:solidFill>
                <a:latin typeface="Arial" charset="0"/>
              </a:rPr>
              <a:t>O</a:t>
            </a:r>
            <a:endParaRPr lang="en-US" sz="3200" dirty="0">
              <a:solidFill>
                <a:srgbClr val="CC0000"/>
              </a:solidFill>
              <a:latin typeface="Arial" charset="0"/>
            </a:endParaRPr>
          </a:p>
          <a:p>
            <a:pPr lvl="1" eaLnBrk="1" hangingPunct="1">
              <a:lnSpc>
                <a:spcPct val="90000"/>
              </a:lnSpc>
            </a:pPr>
            <a:r>
              <a:rPr lang="en-US" sz="3200" dirty="0">
                <a:latin typeface="Arial" charset="0"/>
              </a:rPr>
              <a:t>produced </a:t>
            </a:r>
            <a:r>
              <a:rPr lang="en-US" sz="3200" dirty="0">
                <a:solidFill>
                  <a:srgbClr val="CC0000"/>
                </a:solidFill>
                <a:latin typeface="Arial" charset="0"/>
              </a:rPr>
              <a:t>O</a:t>
            </a:r>
            <a:r>
              <a:rPr lang="en-US" sz="3200" baseline="-25000" dirty="0">
                <a:solidFill>
                  <a:srgbClr val="CC0000"/>
                </a:solidFill>
                <a:latin typeface="Arial" charset="0"/>
              </a:rPr>
              <a:t>2</a:t>
            </a:r>
            <a:r>
              <a:rPr lang="en-US" sz="3200" baseline="-25000" dirty="0">
                <a:solidFill>
                  <a:srgbClr val="0F116A"/>
                </a:solidFill>
                <a:latin typeface="Arial" charset="0"/>
              </a:rPr>
              <a:t> </a:t>
            </a:r>
            <a:r>
              <a:rPr lang="en-US" sz="3200" dirty="0">
                <a:latin typeface="Arial" charset="0"/>
              </a:rPr>
              <a:t>as </a:t>
            </a:r>
            <a:r>
              <a:rPr lang="en-US" sz="3200" dirty="0" smtClean="0">
                <a:latin typeface="Arial" charset="0"/>
              </a:rPr>
              <a:t>byproduct</a:t>
            </a:r>
            <a:endParaRPr lang="en-US" sz="3200" dirty="0">
              <a:solidFill>
                <a:srgbClr val="CC0000"/>
              </a:solidFill>
              <a:latin typeface="Arial" charset="0"/>
            </a:endParaRPr>
          </a:p>
        </p:txBody>
      </p:sp>
      <p:sp>
        <p:nvSpPr>
          <p:cNvPr id="2" name="Content Placeholder 1"/>
          <p:cNvSpPr>
            <a:spLocks noGrp="1"/>
          </p:cNvSpPr>
          <p:nvPr>
            <p:ph sz="quarter" idx="14"/>
          </p:nvPr>
        </p:nvSpPr>
        <p:spPr>
          <a:xfrm>
            <a:off x="4800600" y="1536192"/>
            <a:ext cx="4343400" cy="3877056"/>
          </a:xfrm>
        </p:spPr>
        <p:txBody>
          <a:bodyPr>
            <a:noAutofit/>
          </a:bodyPr>
          <a:lstStyle/>
          <a:p>
            <a:pPr>
              <a:lnSpc>
                <a:spcPct val="90000"/>
              </a:lnSpc>
            </a:pPr>
            <a:r>
              <a:rPr lang="en-US" sz="3200" dirty="0">
                <a:latin typeface="Arial" charset="0"/>
              </a:rPr>
              <a:t>Calvin cycle</a:t>
            </a:r>
          </a:p>
          <a:p>
            <a:pPr lvl="1">
              <a:lnSpc>
                <a:spcPct val="90000"/>
              </a:lnSpc>
            </a:pPr>
            <a:r>
              <a:rPr lang="en-US" sz="3200" dirty="0">
                <a:latin typeface="Arial" charset="0"/>
              </a:rPr>
              <a:t>consumed </a:t>
            </a:r>
            <a:r>
              <a:rPr lang="en-US" sz="3200" dirty="0">
                <a:solidFill>
                  <a:schemeClr val="tx2"/>
                </a:solidFill>
                <a:latin typeface="Arial" charset="0"/>
              </a:rPr>
              <a:t>CO</a:t>
            </a:r>
            <a:r>
              <a:rPr lang="en-US" sz="3200" baseline="-25000" dirty="0">
                <a:solidFill>
                  <a:schemeClr val="tx2"/>
                </a:solidFill>
                <a:latin typeface="Arial" charset="0"/>
              </a:rPr>
              <a:t>2</a:t>
            </a:r>
            <a:endParaRPr lang="en-US" sz="3200" dirty="0">
              <a:latin typeface="Arial" charset="0"/>
            </a:endParaRPr>
          </a:p>
          <a:p>
            <a:pPr lvl="1">
              <a:lnSpc>
                <a:spcPct val="90000"/>
              </a:lnSpc>
            </a:pPr>
            <a:r>
              <a:rPr lang="en-US" sz="3200" dirty="0">
                <a:latin typeface="Arial" charset="0"/>
              </a:rPr>
              <a:t>produced </a:t>
            </a:r>
            <a:r>
              <a:rPr lang="en-US" sz="3200" dirty="0">
                <a:solidFill>
                  <a:srgbClr val="CC0000"/>
                </a:solidFill>
                <a:latin typeface="Arial" charset="0"/>
              </a:rPr>
              <a:t>G3P (sugar)</a:t>
            </a:r>
          </a:p>
          <a:p>
            <a:pPr lvl="1">
              <a:lnSpc>
                <a:spcPct val="90000"/>
              </a:lnSpc>
            </a:pPr>
            <a:r>
              <a:rPr lang="en-US" sz="3200" dirty="0">
                <a:latin typeface="Arial" charset="0"/>
              </a:rPr>
              <a:t>regenerated </a:t>
            </a:r>
            <a:r>
              <a:rPr lang="en-US" sz="3200" dirty="0">
                <a:solidFill>
                  <a:srgbClr val="E06F00"/>
                </a:solidFill>
                <a:latin typeface="Arial" charset="0"/>
              </a:rPr>
              <a:t>ADP</a:t>
            </a:r>
            <a:endParaRPr lang="en-US" sz="3200" dirty="0">
              <a:latin typeface="Arial" charset="0"/>
            </a:endParaRPr>
          </a:p>
          <a:p>
            <a:pPr lvl="1">
              <a:lnSpc>
                <a:spcPct val="90000"/>
              </a:lnSpc>
            </a:pPr>
            <a:r>
              <a:rPr lang="en-US" sz="3200" dirty="0">
                <a:latin typeface="Arial" charset="0"/>
              </a:rPr>
              <a:t>regenerated </a:t>
            </a:r>
            <a:r>
              <a:rPr lang="en-US" sz="3200" dirty="0">
                <a:solidFill>
                  <a:srgbClr val="E06F00"/>
                </a:solidFill>
                <a:latin typeface="Arial" charset="0"/>
              </a:rPr>
              <a:t>NADP</a:t>
            </a:r>
            <a:endParaRPr lang="en-US" sz="3200" dirty="0">
              <a:solidFill>
                <a:schemeClr val="tx2"/>
              </a:solidFill>
              <a:latin typeface="Arial" charset="0"/>
            </a:endParaRPr>
          </a:p>
          <a:p>
            <a:endParaRPr lang="en-US" sz="3200" dirty="0"/>
          </a:p>
        </p:txBody>
      </p:sp>
    </p:spTree>
    <p:extLst>
      <p:ext uri="{BB962C8B-B14F-4D97-AF65-F5344CB8AC3E}">
        <p14:creationId xmlns:p14="http://schemas.microsoft.com/office/powerpoint/2010/main" val="4142903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0388">
                                            <p:txEl>
                                              <p:pRg st="0" end="0"/>
                                            </p:txEl>
                                          </p:spTgt>
                                        </p:tgtEl>
                                        <p:attrNameLst>
                                          <p:attrName>style.visibility</p:attrName>
                                        </p:attrNameLst>
                                      </p:cBhvr>
                                      <p:to>
                                        <p:strVal val="visible"/>
                                      </p:to>
                                    </p:set>
                                    <p:anim calcmode="lin" valueType="num">
                                      <p:cBhvr additive="base">
                                        <p:cTn id="7" dur="500" fill="hold"/>
                                        <p:tgtEl>
                                          <p:spTgt spid="400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0388">
                                            <p:txEl>
                                              <p:pRg st="1" end="1"/>
                                            </p:txEl>
                                          </p:spTgt>
                                        </p:tgtEl>
                                        <p:attrNameLst>
                                          <p:attrName>style.visibility</p:attrName>
                                        </p:attrNameLst>
                                      </p:cBhvr>
                                      <p:to>
                                        <p:strVal val="visible"/>
                                      </p:to>
                                    </p:set>
                                    <p:anim calcmode="lin" valueType="num">
                                      <p:cBhvr additive="base">
                                        <p:cTn id="13" dur="500" fill="hold"/>
                                        <p:tgtEl>
                                          <p:spTgt spid="4003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038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0388">
                                            <p:txEl>
                                              <p:pRg st="2" end="2"/>
                                            </p:txEl>
                                          </p:spTgt>
                                        </p:tgtEl>
                                        <p:attrNameLst>
                                          <p:attrName>style.visibility</p:attrName>
                                        </p:attrNameLst>
                                      </p:cBhvr>
                                      <p:to>
                                        <p:strVal val="visible"/>
                                      </p:to>
                                    </p:set>
                                    <p:anim calcmode="lin" valueType="num">
                                      <p:cBhvr additive="base">
                                        <p:cTn id="19" dur="500" fill="hold"/>
                                        <p:tgtEl>
                                          <p:spTgt spid="4003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038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0388">
                                            <p:txEl>
                                              <p:pRg st="3" end="3"/>
                                            </p:txEl>
                                          </p:spTgt>
                                        </p:tgtEl>
                                        <p:attrNameLst>
                                          <p:attrName>style.visibility</p:attrName>
                                        </p:attrNameLst>
                                      </p:cBhvr>
                                      <p:to>
                                        <p:strVal val="visible"/>
                                      </p:to>
                                    </p:set>
                                    <p:anim calcmode="lin" valueType="num">
                                      <p:cBhvr additive="base">
                                        <p:cTn id="25" dur="500" fill="hold"/>
                                        <p:tgtEl>
                                          <p:spTgt spid="40038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038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0388">
                                            <p:txEl>
                                              <p:pRg st="4" end="4"/>
                                            </p:txEl>
                                          </p:spTgt>
                                        </p:tgtEl>
                                        <p:attrNameLst>
                                          <p:attrName>style.visibility</p:attrName>
                                        </p:attrNameLst>
                                      </p:cBhvr>
                                      <p:to>
                                        <p:strVal val="visible"/>
                                      </p:to>
                                    </p:set>
                                    <p:anim calcmode="lin" valueType="num">
                                      <p:cBhvr additive="base">
                                        <p:cTn id="31" dur="500" fill="hold"/>
                                        <p:tgtEl>
                                          <p:spTgt spid="40038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038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8"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10_05PhotosynthOverview_2_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88" y="1343025"/>
            <a:ext cx="6307137"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Rectangle 3"/>
          <p:cNvSpPr>
            <a:spLocks noGrp="1" noChangeArrowheads="1"/>
          </p:cNvSpPr>
          <p:nvPr>
            <p:ph type="title"/>
          </p:nvPr>
        </p:nvSpPr>
        <p:spPr/>
        <p:txBody>
          <a:bodyPr/>
          <a:lstStyle/>
          <a:p>
            <a:pPr eaLnBrk="1" hangingPunct="1"/>
            <a:r>
              <a:rPr lang="en-US">
                <a:latin typeface="Arial" charset="0"/>
              </a:rPr>
              <a:t>Light Reactions</a:t>
            </a:r>
          </a:p>
        </p:txBody>
      </p:sp>
      <p:sp>
        <p:nvSpPr>
          <p:cNvPr id="431108" name="Rectangle 4"/>
          <p:cNvSpPr>
            <a:spLocks noChangeArrowheads="1"/>
          </p:cNvSpPr>
          <p:nvPr/>
        </p:nvSpPr>
        <p:spPr bwMode="auto">
          <a:xfrm>
            <a:off x="2574925" y="6388100"/>
            <a:ext cx="446088" cy="366713"/>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FFFFFF"/>
                </a:solidFill>
              </a:rPr>
              <a:t>O</a:t>
            </a:r>
            <a:r>
              <a:rPr lang="en-US" b="1" baseline="-25000">
                <a:solidFill>
                  <a:srgbClr val="FFFFFF"/>
                </a:solidFill>
              </a:rPr>
              <a:t>2</a:t>
            </a:r>
          </a:p>
        </p:txBody>
      </p:sp>
      <p:sp>
        <p:nvSpPr>
          <p:cNvPr id="431109" name="Rectangle 5"/>
          <p:cNvSpPr>
            <a:spLocks noChangeArrowheads="1"/>
          </p:cNvSpPr>
          <p:nvPr/>
        </p:nvSpPr>
        <p:spPr bwMode="auto">
          <a:xfrm>
            <a:off x="2509838" y="2443163"/>
            <a:ext cx="611187" cy="366712"/>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H</a:t>
            </a:r>
            <a:r>
              <a:rPr lang="en-US" b="1" baseline="-25000">
                <a:solidFill>
                  <a:srgbClr val="0F116A"/>
                </a:solidFill>
              </a:rPr>
              <a:t>2</a:t>
            </a:r>
            <a:r>
              <a:rPr lang="en-US" b="1">
                <a:solidFill>
                  <a:srgbClr val="0F116A"/>
                </a:solidFill>
              </a:rPr>
              <a:t>O</a:t>
            </a:r>
          </a:p>
        </p:txBody>
      </p:sp>
      <p:sp>
        <p:nvSpPr>
          <p:cNvPr id="167942" name="Rectangle 6"/>
          <p:cNvSpPr>
            <a:spLocks noChangeArrowheads="1"/>
          </p:cNvSpPr>
          <p:nvPr/>
        </p:nvSpPr>
        <p:spPr bwMode="auto">
          <a:xfrm>
            <a:off x="1855788" y="4198938"/>
            <a:ext cx="1936750" cy="6413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Energy Building</a:t>
            </a:r>
          </a:p>
          <a:p>
            <a:pPr algn="ctr" eaLnBrk="0" hangingPunct="0"/>
            <a:r>
              <a:rPr lang="en-US" b="1">
                <a:solidFill>
                  <a:srgbClr val="0F116A"/>
                </a:solidFill>
              </a:rPr>
              <a:t>Reactions</a:t>
            </a:r>
          </a:p>
        </p:txBody>
      </p:sp>
      <p:sp>
        <p:nvSpPr>
          <p:cNvPr id="167943" name="Freeform 7"/>
          <p:cNvSpPr>
            <a:spLocks/>
          </p:cNvSpPr>
          <p:nvPr/>
        </p:nvSpPr>
        <p:spPr bwMode="auto">
          <a:xfrm>
            <a:off x="3349625" y="4664075"/>
            <a:ext cx="1042988" cy="990600"/>
          </a:xfrm>
          <a:custGeom>
            <a:avLst/>
            <a:gdLst>
              <a:gd name="T0" fmla="*/ 2147483647 w 657"/>
              <a:gd name="T1" fmla="*/ 0 h 624"/>
              <a:gd name="T2" fmla="*/ 0 w 657"/>
              <a:gd name="T3" fmla="*/ 2147483647 h 624"/>
              <a:gd name="T4" fmla="*/ 2147483647 w 657"/>
              <a:gd name="T5" fmla="*/ 2147483647 h 624"/>
              <a:gd name="T6" fmla="*/ 2147483647 w 657"/>
              <a:gd name="T7" fmla="*/ 2147483647 h 624"/>
              <a:gd name="T8" fmla="*/ 2147483647 w 657"/>
              <a:gd name="T9" fmla="*/ 0 h 624"/>
              <a:gd name="T10" fmla="*/ 2147483647 w 657"/>
              <a:gd name="T11" fmla="*/ 2147483647 h 6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7" h="624">
                <a:moveTo>
                  <a:pt x="144" y="0"/>
                </a:moveTo>
                <a:lnTo>
                  <a:pt x="0" y="624"/>
                </a:lnTo>
                <a:lnTo>
                  <a:pt x="624" y="576"/>
                </a:lnTo>
                <a:cubicBezTo>
                  <a:pt x="526" y="139"/>
                  <a:pt x="657" y="213"/>
                  <a:pt x="515" y="137"/>
                </a:cubicBezTo>
                <a:lnTo>
                  <a:pt x="240" y="0"/>
                </a:lnTo>
                <a:lnTo>
                  <a:pt x="96" y="48"/>
                </a:lnTo>
              </a:path>
            </a:pathLst>
          </a:custGeom>
          <a:solidFill>
            <a:srgbClr val="E7E7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2" name="AutoShape 8"/>
          <p:cNvSpPr>
            <a:spLocks noChangeArrowheads="1"/>
          </p:cNvSpPr>
          <p:nvPr/>
        </p:nvSpPr>
        <p:spPr bwMode="auto">
          <a:xfrm>
            <a:off x="3575050" y="5449888"/>
            <a:ext cx="762000" cy="498475"/>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FFEA18"/>
                </a:solidFill>
                <a:cs typeface="ＭＳ Ｐゴシック" charset="0"/>
              </a:rPr>
              <a:t>ATP</a:t>
            </a:r>
            <a:endParaRPr lang="en-US" sz="6000" b="1">
              <a:solidFill>
                <a:srgbClr val="660066"/>
              </a:solidFill>
              <a:cs typeface="ＭＳ Ｐゴシック" charset="0"/>
            </a:endParaRPr>
          </a:p>
        </p:txBody>
      </p:sp>
      <p:sp>
        <p:nvSpPr>
          <p:cNvPr id="431113" name="Rectangle 9"/>
          <p:cNvSpPr>
            <a:spLocks noChangeArrowheads="1"/>
          </p:cNvSpPr>
          <p:nvPr/>
        </p:nvSpPr>
        <p:spPr bwMode="auto">
          <a:xfrm>
            <a:off x="5283200" y="2498725"/>
            <a:ext cx="3749675" cy="192087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8925" indent="-288925" eaLnBrk="0" hangingPunct="0">
              <a:buClr>
                <a:srgbClr val="000080"/>
              </a:buClr>
              <a:buFont typeface="Wingdings" charset="0"/>
              <a:buChar char="§"/>
            </a:pPr>
            <a:r>
              <a:rPr lang="en-US" sz="3000" b="1" dirty="0"/>
              <a:t>produces ATP</a:t>
            </a:r>
          </a:p>
          <a:p>
            <a:pPr marL="288925" indent="-288925" eaLnBrk="0" hangingPunct="0">
              <a:buClr>
                <a:srgbClr val="000080"/>
              </a:buClr>
              <a:buFont typeface="Wingdings" charset="0"/>
              <a:buChar char="§"/>
            </a:pPr>
            <a:r>
              <a:rPr lang="en-US" sz="3000" b="1" dirty="0"/>
              <a:t>produces NADPH</a:t>
            </a:r>
          </a:p>
          <a:p>
            <a:pPr marL="288925" indent="-288925" eaLnBrk="0" hangingPunct="0">
              <a:buClr>
                <a:srgbClr val="000080"/>
              </a:buClr>
              <a:buFont typeface="Wingdings" charset="0"/>
              <a:buChar char="§"/>
            </a:pPr>
            <a:r>
              <a:rPr lang="en-US" sz="3000" b="1" dirty="0"/>
              <a:t>releases O</a:t>
            </a:r>
            <a:r>
              <a:rPr lang="en-US" sz="3000" b="1" baseline="-25000" dirty="0"/>
              <a:t>2</a:t>
            </a:r>
            <a:r>
              <a:rPr lang="en-US" sz="3000" b="1" dirty="0"/>
              <a:t> as a waste product</a:t>
            </a:r>
          </a:p>
        </p:txBody>
      </p:sp>
      <p:grpSp>
        <p:nvGrpSpPr>
          <p:cNvPr id="431114" name="Group 10"/>
          <p:cNvGrpSpPr>
            <a:grpSpLocks/>
          </p:cNvGrpSpPr>
          <p:nvPr/>
        </p:nvGrpSpPr>
        <p:grpSpPr bwMode="auto">
          <a:xfrm>
            <a:off x="574675" y="2514600"/>
            <a:ext cx="1352550" cy="946150"/>
            <a:chOff x="607" y="1714"/>
            <a:chExt cx="852" cy="596"/>
          </a:xfrm>
        </p:grpSpPr>
        <p:sp>
          <p:nvSpPr>
            <p:cNvPr id="167960" name="AutoShape 11"/>
            <p:cNvSpPr>
              <a:spLocks noChangeArrowheads="1"/>
            </p:cNvSpPr>
            <p:nvPr/>
          </p:nvSpPr>
          <p:spPr bwMode="auto">
            <a:xfrm>
              <a:off x="607" y="1714"/>
              <a:ext cx="852" cy="596"/>
            </a:xfrm>
            <a:prstGeom prst="star16">
              <a:avLst>
                <a:gd name="adj" fmla="val 37500"/>
              </a:avLst>
            </a:prstGeom>
            <a:solidFill>
              <a:srgbClr val="FFEA1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7961" name="Rectangle 12"/>
            <p:cNvSpPr>
              <a:spLocks noChangeArrowheads="1"/>
            </p:cNvSpPr>
            <p:nvPr/>
          </p:nvSpPr>
          <p:spPr bwMode="auto">
            <a:xfrm>
              <a:off x="668" y="1872"/>
              <a:ext cx="676"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sunlight</a:t>
              </a:r>
            </a:p>
          </p:txBody>
        </p:sp>
      </p:grpSp>
      <p:grpSp>
        <p:nvGrpSpPr>
          <p:cNvPr id="431117" name="Group 13"/>
          <p:cNvGrpSpPr>
            <a:grpSpLocks/>
          </p:cNvGrpSpPr>
          <p:nvPr/>
        </p:nvGrpSpPr>
        <p:grpSpPr bwMode="auto">
          <a:xfrm>
            <a:off x="2503488" y="1346200"/>
            <a:ext cx="6564312" cy="901700"/>
            <a:chOff x="1577" y="848"/>
            <a:chExt cx="4135" cy="568"/>
          </a:xfrm>
        </p:grpSpPr>
        <p:sp>
          <p:nvSpPr>
            <p:cNvPr id="167950" name="Rectangle 14"/>
            <p:cNvSpPr>
              <a:spLocks noChangeArrowheads="1"/>
            </p:cNvSpPr>
            <p:nvPr/>
          </p:nvSpPr>
          <p:spPr bwMode="auto">
            <a:xfrm>
              <a:off x="1577" y="848"/>
              <a:ext cx="4135" cy="568"/>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67951" name="Rectangle 15"/>
            <p:cNvSpPr>
              <a:spLocks noChangeArrowheads="1"/>
            </p:cNvSpPr>
            <p:nvPr/>
          </p:nvSpPr>
          <p:spPr bwMode="auto">
            <a:xfrm>
              <a:off x="1594" y="935"/>
              <a:ext cx="504"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CC0000"/>
                  </a:solidFill>
                </a:rPr>
                <a:t>H</a:t>
              </a:r>
              <a:r>
                <a:rPr lang="en-US" sz="2600" b="1" baseline="-25000">
                  <a:solidFill>
                    <a:srgbClr val="CC0000"/>
                  </a:solidFill>
                </a:rPr>
                <a:t>2</a:t>
              </a:r>
              <a:r>
                <a:rPr lang="en-US" sz="2600" b="1">
                  <a:solidFill>
                    <a:srgbClr val="CC0000"/>
                  </a:solidFill>
                </a:rPr>
                <a:t>O</a:t>
              </a:r>
              <a:endParaRPr lang="en-US" sz="2600" b="1" baseline="-25000">
                <a:solidFill>
                  <a:srgbClr val="CC0000"/>
                </a:solidFill>
              </a:endParaRPr>
            </a:p>
          </p:txBody>
        </p:sp>
        <p:sp>
          <p:nvSpPr>
            <p:cNvPr id="167952" name="Rectangle 16"/>
            <p:cNvSpPr>
              <a:spLocks noChangeArrowheads="1"/>
            </p:cNvSpPr>
            <p:nvPr/>
          </p:nvSpPr>
          <p:spPr bwMode="auto">
            <a:xfrm>
              <a:off x="3523" y="945"/>
              <a:ext cx="500"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ATP</a:t>
              </a:r>
              <a:endParaRPr lang="en-US" sz="2400" b="1" baseline="-25000">
                <a:solidFill>
                  <a:srgbClr val="CC0000"/>
                </a:solidFill>
              </a:endParaRPr>
            </a:p>
          </p:txBody>
        </p:sp>
        <p:sp>
          <p:nvSpPr>
            <p:cNvPr id="167953" name="Rectangle 17"/>
            <p:cNvSpPr>
              <a:spLocks noChangeArrowheads="1"/>
            </p:cNvSpPr>
            <p:nvPr/>
          </p:nvSpPr>
          <p:spPr bwMode="auto">
            <a:xfrm>
              <a:off x="5334" y="935"/>
              <a:ext cx="353"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CC0000"/>
                  </a:solidFill>
                </a:rPr>
                <a:t>O</a:t>
              </a:r>
              <a:r>
                <a:rPr lang="en-US" sz="2600" b="1" baseline="-25000">
                  <a:solidFill>
                    <a:srgbClr val="CC0000"/>
                  </a:solidFill>
                </a:rPr>
                <a:t>2</a:t>
              </a:r>
            </a:p>
          </p:txBody>
        </p:sp>
        <p:sp>
          <p:nvSpPr>
            <p:cNvPr id="167954" name="Rectangle 18"/>
            <p:cNvSpPr>
              <a:spLocks noChangeArrowheads="1"/>
            </p:cNvSpPr>
            <p:nvPr/>
          </p:nvSpPr>
          <p:spPr bwMode="auto">
            <a:xfrm>
              <a:off x="2353" y="912"/>
              <a:ext cx="798" cy="45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0000"/>
                </a:lnSpc>
              </a:pPr>
              <a:r>
                <a:rPr lang="en-US" sz="2600" b="1">
                  <a:solidFill>
                    <a:srgbClr val="CC0000"/>
                  </a:solidFill>
                </a:rPr>
                <a:t>light</a:t>
              </a:r>
            </a:p>
            <a:p>
              <a:pPr algn="ctr" eaLnBrk="0" hangingPunct="0">
                <a:lnSpc>
                  <a:spcPct val="80000"/>
                </a:lnSpc>
              </a:pPr>
              <a:r>
                <a:rPr lang="en-US" sz="2600" b="1">
                  <a:solidFill>
                    <a:srgbClr val="CC0000"/>
                  </a:solidFill>
                </a:rPr>
                <a:t>energy</a:t>
              </a:r>
            </a:p>
          </p:txBody>
        </p:sp>
        <p:sp>
          <p:nvSpPr>
            <p:cNvPr id="167955" name="Rectangle 19"/>
            <p:cNvSpPr>
              <a:spLocks noChangeArrowheads="1"/>
            </p:cNvSpPr>
            <p:nvPr/>
          </p:nvSpPr>
          <p:spPr bwMode="auto">
            <a:xfrm>
              <a:off x="3161" y="916"/>
              <a:ext cx="35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dirty="0">
                  <a:solidFill>
                    <a:srgbClr val="FFFFFF"/>
                  </a:solidFill>
                  <a:sym typeface="Symbol" charset="0"/>
                </a:rPr>
                <a:t></a:t>
              </a:r>
            </a:p>
          </p:txBody>
        </p:sp>
        <p:sp>
          <p:nvSpPr>
            <p:cNvPr id="167956" name="Rectangle 20"/>
            <p:cNvSpPr>
              <a:spLocks noChangeArrowheads="1"/>
            </p:cNvSpPr>
            <p:nvPr/>
          </p:nvSpPr>
          <p:spPr bwMode="auto">
            <a:xfrm>
              <a:off x="5087" y="935"/>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7957" name="Rectangle 21"/>
            <p:cNvSpPr>
              <a:spLocks noChangeArrowheads="1"/>
            </p:cNvSpPr>
            <p:nvPr/>
          </p:nvSpPr>
          <p:spPr bwMode="auto">
            <a:xfrm>
              <a:off x="2107" y="935"/>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7958" name="Rectangle 22"/>
            <p:cNvSpPr>
              <a:spLocks noChangeArrowheads="1"/>
            </p:cNvSpPr>
            <p:nvPr/>
          </p:nvSpPr>
          <p:spPr bwMode="auto">
            <a:xfrm>
              <a:off x="4032" y="935"/>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7959" name="Rectangle 23"/>
            <p:cNvSpPr>
              <a:spLocks noChangeArrowheads="1"/>
            </p:cNvSpPr>
            <p:nvPr/>
          </p:nvSpPr>
          <p:spPr bwMode="auto">
            <a:xfrm>
              <a:off x="4279" y="945"/>
              <a:ext cx="799"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NADPH</a:t>
              </a:r>
              <a:endParaRPr lang="en-US" sz="2400" b="1" baseline="-25000">
                <a:solidFill>
                  <a:srgbClr val="CC0000"/>
                </a:solidFill>
              </a:endParaRPr>
            </a:p>
          </p:txBody>
        </p:sp>
      </p:grpSp>
      <p:sp>
        <p:nvSpPr>
          <p:cNvPr id="431129" name="Oval 25"/>
          <p:cNvSpPr>
            <a:spLocks noChangeArrowheads="1"/>
          </p:cNvSpPr>
          <p:nvPr/>
        </p:nvSpPr>
        <p:spPr bwMode="auto">
          <a:xfrm>
            <a:off x="3576638" y="4837113"/>
            <a:ext cx="762000" cy="498475"/>
          </a:xfrm>
          <a:prstGeom prst="ellipse">
            <a:avLst/>
          </a:prstGeom>
          <a:solidFill>
            <a:srgbClr val="FFEA18"/>
          </a:solidFill>
          <a:ln w="57150">
            <a:solidFill>
              <a:srgbClr val="FF6404"/>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000" b="1">
                <a:solidFill>
                  <a:srgbClr val="000000"/>
                </a:solidFill>
                <a:cs typeface="ＭＳ Ｐゴシック" charset="0"/>
              </a:rPr>
              <a:t>NADPH</a:t>
            </a:r>
            <a:endParaRPr lang="en-US" sz="6000" b="1">
              <a:solidFill>
                <a:srgbClr val="CC0000"/>
              </a:solidFill>
              <a:cs typeface="ＭＳ Ｐゴシック" charset="0"/>
            </a:endParaRPr>
          </a:p>
        </p:txBody>
      </p:sp>
      <p:sp>
        <p:nvSpPr>
          <p:cNvPr id="431130" name="Freeform 26"/>
          <p:cNvSpPr>
            <a:spLocks/>
          </p:cNvSpPr>
          <p:nvPr/>
        </p:nvSpPr>
        <p:spPr bwMode="auto">
          <a:xfrm>
            <a:off x="920750" y="5710238"/>
            <a:ext cx="1695450" cy="935037"/>
          </a:xfrm>
          <a:custGeom>
            <a:avLst/>
            <a:gdLst>
              <a:gd name="T0" fmla="*/ 2147483647 w 512"/>
              <a:gd name="T1" fmla="*/ 2147483647 h 326"/>
              <a:gd name="T2" fmla="*/ 2147483647 w 512"/>
              <a:gd name="T3" fmla="*/ 2147483647 h 326"/>
              <a:gd name="T4" fmla="*/ 2147483647 w 512"/>
              <a:gd name="T5" fmla="*/ 2147483647 h 326"/>
              <a:gd name="T6" fmla="*/ 2147483647 w 512"/>
              <a:gd name="T7" fmla="*/ 2147483647 h 326"/>
              <a:gd name="T8" fmla="*/ 2147483647 w 512"/>
              <a:gd name="T9" fmla="*/ 2147483647 h 326"/>
              <a:gd name="T10" fmla="*/ 2147483647 w 512"/>
              <a:gd name="T11" fmla="*/ 2147483647 h 326"/>
              <a:gd name="T12" fmla="*/ 2147483647 w 512"/>
              <a:gd name="T13" fmla="*/ 2147483647 h 326"/>
              <a:gd name="T14" fmla="*/ 2147483647 w 512"/>
              <a:gd name="T15" fmla="*/ 2147483647 h 326"/>
              <a:gd name="T16" fmla="*/ 2147483647 w 512"/>
              <a:gd name="T17" fmla="*/ 2147483647 h 326"/>
              <a:gd name="T18" fmla="*/ 0 w 512"/>
              <a:gd name="T19" fmla="*/ 0 h 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2" h="326">
                <a:moveTo>
                  <a:pt x="512" y="326"/>
                </a:moveTo>
                <a:cubicBezTo>
                  <a:pt x="460" y="314"/>
                  <a:pt x="408" y="302"/>
                  <a:pt x="397" y="282"/>
                </a:cubicBezTo>
                <a:cubicBezTo>
                  <a:pt x="386" y="262"/>
                  <a:pt x="458" y="208"/>
                  <a:pt x="445" y="206"/>
                </a:cubicBezTo>
                <a:cubicBezTo>
                  <a:pt x="432" y="204"/>
                  <a:pt x="334" y="275"/>
                  <a:pt x="321" y="268"/>
                </a:cubicBezTo>
                <a:cubicBezTo>
                  <a:pt x="308" y="261"/>
                  <a:pt x="386" y="170"/>
                  <a:pt x="369" y="163"/>
                </a:cubicBezTo>
                <a:cubicBezTo>
                  <a:pt x="352" y="156"/>
                  <a:pt x="234" y="233"/>
                  <a:pt x="220" y="225"/>
                </a:cubicBezTo>
                <a:cubicBezTo>
                  <a:pt x="206" y="217"/>
                  <a:pt x="305" y="121"/>
                  <a:pt x="287" y="115"/>
                </a:cubicBezTo>
                <a:cubicBezTo>
                  <a:pt x="269" y="109"/>
                  <a:pt x="129" y="197"/>
                  <a:pt x="110" y="187"/>
                </a:cubicBezTo>
                <a:cubicBezTo>
                  <a:pt x="91" y="177"/>
                  <a:pt x="190" y="88"/>
                  <a:pt x="172" y="57"/>
                </a:cubicBezTo>
                <a:cubicBezTo>
                  <a:pt x="154" y="26"/>
                  <a:pt x="77" y="13"/>
                  <a:pt x="0" y="0"/>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50582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431114"/>
                                        </p:tgtEl>
                                        <p:attrNameLst>
                                          <p:attrName>style.visibility</p:attrName>
                                        </p:attrNameLst>
                                      </p:cBhvr>
                                      <p:to>
                                        <p:strVal val="visible"/>
                                      </p:to>
                                    </p:set>
                                    <p:anim from="(-#ppt_w/2)" to="(#ppt_x)" calcmode="lin" valueType="num">
                                      <p:cBhvr>
                                        <p:cTn id="7" dur="300" fill="hold">
                                          <p:stCondLst>
                                            <p:cond delay="0"/>
                                          </p:stCondLst>
                                        </p:cTn>
                                        <p:tgtEl>
                                          <p:spTgt spid="431114"/>
                                        </p:tgtEl>
                                        <p:attrNameLst>
                                          <p:attrName>ppt_x</p:attrName>
                                        </p:attrNameLst>
                                      </p:cBhvr>
                                    </p:anim>
                                    <p:anim from="0" to="-1.0" calcmode="lin" valueType="num">
                                      <p:cBhvr>
                                        <p:cTn id="8" dur="100" decel="50000" autoRev="1" fill="hold">
                                          <p:stCondLst>
                                            <p:cond delay="300"/>
                                          </p:stCondLst>
                                        </p:cTn>
                                        <p:tgtEl>
                                          <p:spTgt spid="431114"/>
                                        </p:tgtEl>
                                        <p:attrNameLst>
                                          <p:attrName>xshear</p:attrName>
                                        </p:attrNameLst>
                                      </p:cBhvr>
                                    </p:anim>
                                    <p:animScale>
                                      <p:cBhvr>
                                        <p:cTn id="9" dur="100" decel="100000" autoRev="1" fill="hold">
                                          <p:stCondLst>
                                            <p:cond delay="300"/>
                                          </p:stCondLst>
                                        </p:cTn>
                                        <p:tgtEl>
                                          <p:spTgt spid="431114"/>
                                        </p:tgtEl>
                                      </p:cBhvr>
                                      <p:from x="100000" y="100000"/>
                                      <p:to x="80000" y="100000"/>
                                    </p:animScale>
                                    <p:anim by="(#ppt_h/3+#ppt_w*0.1)" calcmode="lin" valueType="num">
                                      <p:cBhvr additive="sum">
                                        <p:cTn id="10" dur="100" decel="100000" autoRev="1" fill="hold">
                                          <p:stCondLst>
                                            <p:cond delay="300"/>
                                          </p:stCondLst>
                                        </p:cTn>
                                        <p:tgtEl>
                                          <p:spTgt spid="431114"/>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31109">
                                            <p:txEl>
                                              <p:pRg st="0" end="0"/>
                                            </p:txEl>
                                          </p:spTgt>
                                        </p:tgtEl>
                                        <p:attrNameLst>
                                          <p:attrName>style.visibility</p:attrName>
                                        </p:attrNameLst>
                                      </p:cBhvr>
                                      <p:to>
                                        <p:strVal val="visible"/>
                                      </p:to>
                                    </p:set>
                                    <p:animEffect transition="in" filter="wipe(left)">
                                      <p:cBhvr>
                                        <p:cTn id="15" dur="500"/>
                                        <p:tgtEl>
                                          <p:spTgt spid="431109">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Bubbles"/>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31112"/>
                                        </p:tgtEl>
                                        <p:attrNameLst>
                                          <p:attrName>style.visibility</p:attrName>
                                        </p:attrNameLst>
                                      </p:cBhvr>
                                      <p:to>
                                        <p:strVal val="visible"/>
                                      </p:to>
                                    </p:set>
                                    <p:animEffect transition="in" filter="wipe(left)">
                                      <p:cBhvr>
                                        <p:cTn id="20" dur="500"/>
                                        <p:tgtEl>
                                          <p:spTgt spid="431112"/>
                                        </p:tgtEl>
                                      </p:cBhvr>
                                    </p:animEffect>
                                  </p:childTnLst>
                                  <p:subTnLst>
                                    <p:audio>
                                      <p:cMediaNode>
                                        <p:cTn display="0" masterRel="sameClick">
                                          <p:stCondLst>
                                            <p:cond evt="begin" delay="0">
                                              <p:tn val="18"/>
                                            </p:cond>
                                          </p:stCondLst>
                                          <p:endCondLst>
                                            <p:cond evt="onStopAudio" delay="0">
                                              <p:tgtEl>
                                                <p:sldTgt/>
                                              </p:tgtEl>
                                            </p:cond>
                                          </p:endCondLst>
                                        </p:cTn>
                                        <p:tgtEl>
                                          <p:sndTgt r:embed="rId4" name="Explosion"/>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31129"/>
                                        </p:tgtEl>
                                        <p:attrNameLst>
                                          <p:attrName>style.visibility</p:attrName>
                                        </p:attrNameLst>
                                      </p:cBhvr>
                                      <p:to>
                                        <p:strVal val="visible"/>
                                      </p:to>
                                    </p:set>
                                    <p:animEffect transition="in" filter="wipe(left)">
                                      <p:cBhvr>
                                        <p:cTn id="25" dur="500"/>
                                        <p:tgtEl>
                                          <p:spTgt spid="431129"/>
                                        </p:tgtEl>
                                      </p:cBhvr>
                                    </p:animEffect>
                                  </p:childTnLst>
                                  <p:subTnLst>
                                    <p:audio>
                                      <p:cMediaNode>
                                        <p:cTn display="0" masterRel="sameClick">
                                          <p:stCondLst>
                                            <p:cond evt="begin" delay="0">
                                              <p:tn val="23"/>
                                            </p:cond>
                                          </p:stCondLst>
                                          <p:endCondLst>
                                            <p:cond evt="onStopAudio" delay="0">
                                              <p:tgtEl>
                                                <p:sldTgt/>
                                              </p:tgtEl>
                                            </p:cond>
                                          </p:endCondLst>
                                        </p:cTn>
                                        <p:tgtEl>
                                          <p:sndTgt r:embed="rId5" name="Pi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31108">
                                            <p:txEl>
                                              <p:pRg st="0" end="0"/>
                                            </p:txEl>
                                          </p:spTgt>
                                        </p:tgtEl>
                                        <p:attrNameLst>
                                          <p:attrName>style.visibility</p:attrName>
                                        </p:attrNameLst>
                                      </p:cBhvr>
                                      <p:to>
                                        <p:strVal val="visible"/>
                                      </p:to>
                                    </p:set>
                                    <p:animEffect transition="in" filter="wipe(left)">
                                      <p:cBhvr>
                                        <p:cTn id="30" dur="500"/>
                                        <p:tgtEl>
                                          <p:spTgt spid="431108">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Bubbles"/>
                                        </p:tgtEl>
                                      </p:cMediaNode>
                                    </p:audio>
                                  </p:subTnLst>
                                </p:cTn>
                              </p:par>
                              <p:par>
                                <p:cTn id="31" presetID="22" presetClass="entr" presetSubtype="2" fill="hold" grpId="0" nodeType="withEffect">
                                  <p:stCondLst>
                                    <p:cond delay="0"/>
                                  </p:stCondLst>
                                  <p:childTnLst>
                                    <p:set>
                                      <p:cBhvr>
                                        <p:cTn id="32" dur="1" fill="hold">
                                          <p:stCondLst>
                                            <p:cond delay="0"/>
                                          </p:stCondLst>
                                        </p:cTn>
                                        <p:tgtEl>
                                          <p:spTgt spid="431130"/>
                                        </p:tgtEl>
                                        <p:attrNameLst>
                                          <p:attrName>style.visibility</p:attrName>
                                        </p:attrNameLst>
                                      </p:cBhvr>
                                      <p:to>
                                        <p:strVal val="visible"/>
                                      </p:to>
                                    </p:set>
                                    <p:animEffect transition="in" filter="wipe(right)">
                                      <p:cBhvr>
                                        <p:cTn id="33" dur="500"/>
                                        <p:tgtEl>
                                          <p:spTgt spid="4311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431117"/>
                                        </p:tgtEl>
                                        <p:attrNameLst>
                                          <p:attrName>style.visibility</p:attrName>
                                        </p:attrNameLst>
                                      </p:cBhvr>
                                      <p:to>
                                        <p:strVal val="visible"/>
                                      </p:to>
                                    </p:set>
                                    <p:anim calcmode="lin" valueType="num">
                                      <p:cBhvr additive="base">
                                        <p:cTn id="38" dur="500" fill="hold"/>
                                        <p:tgtEl>
                                          <p:spTgt spid="431117"/>
                                        </p:tgtEl>
                                        <p:attrNameLst>
                                          <p:attrName>ppt_x</p:attrName>
                                        </p:attrNameLst>
                                      </p:cBhvr>
                                      <p:tavLst>
                                        <p:tav tm="0">
                                          <p:val>
                                            <p:strVal val="0-#ppt_w/2"/>
                                          </p:val>
                                        </p:tav>
                                        <p:tav tm="100000">
                                          <p:val>
                                            <p:strVal val="#ppt_x"/>
                                          </p:val>
                                        </p:tav>
                                      </p:tavLst>
                                    </p:anim>
                                    <p:anim calcmode="lin" valueType="num">
                                      <p:cBhvr additive="base">
                                        <p:cTn id="39" dur="500" fill="hold"/>
                                        <p:tgtEl>
                                          <p:spTgt spid="4311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31113">
                                            <p:txEl>
                                              <p:pRg st="0" end="0"/>
                                            </p:txEl>
                                          </p:spTgt>
                                        </p:tgtEl>
                                        <p:attrNameLst>
                                          <p:attrName>style.visibility</p:attrName>
                                        </p:attrNameLst>
                                      </p:cBhvr>
                                      <p:to>
                                        <p:strVal val="visible"/>
                                      </p:to>
                                    </p:set>
                                    <p:anim calcmode="lin" valueType="num">
                                      <p:cBhvr additive="base">
                                        <p:cTn id="44" dur="500" fill="hold"/>
                                        <p:tgtEl>
                                          <p:spTgt spid="431113">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311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31113">
                                            <p:txEl>
                                              <p:pRg st="1" end="1"/>
                                            </p:txEl>
                                          </p:spTgt>
                                        </p:tgtEl>
                                        <p:attrNameLst>
                                          <p:attrName>style.visibility</p:attrName>
                                        </p:attrNameLst>
                                      </p:cBhvr>
                                      <p:to>
                                        <p:strVal val="visible"/>
                                      </p:to>
                                    </p:set>
                                    <p:anim calcmode="lin" valueType="num">
                                      <p:cBhvr additive="base">
                                        <p:cTn id="50" dur="500" fill="hold"/>
                                        <p:tgtEl>
                                          <p:spTgt spid="431113">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4311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Whoosh"/>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31113">
                                            <p:txEl>
                                              <p:pRg st="2" end="2"/>
                                            </p:txEl>
                                          </p:spTgt>
                                        </p:tgtEl>
                                        <p:attrNameLst>
                                          <p:attrName>style.visibility</p:attrName>
                                        </p:attrNameLst>
                                      </p:cBhvr>
                                      <p:to>
                                        <p:strVal val="visible"/>
                                      </p:to>
                                    </p:set>
                                    <p:anim calcmode="lin" valueType="num">
                                      <p:cBhvr additive="base">
                                        <p:cTn id="56" dur="500" fill="hold"/>
                                        <p:tgtEl>
                                          <p:spTgt spid="431113">
                                            <p:txEl>
                                              <p:pRg st="2" end="2"/>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4311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8" grpId="0" build="p" autoUpdateAnimBg="0"/>
      <p:bldP spid="431109" grpId="0" build="p" autoUpdateAnimBg="0"/>
      <p:bldP spid="431112" grpId="0" animBg="1" autoUpdateAnimBg="0"/>
      <p:bldP spid="431113" grpId="0" build="p" autoUpdateAnimBg="0"/>
      <p:bldP spid="431129" grpId="0" animBg="1" autoUpdateAnimBg="0"/>
      <p:bldP spid="4311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10_05PhotosynthOverview_3_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300" y="1339850"/>
            <a:ext cx="63246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ectangle 3"/>
          <p:cNvSpPr>
            <a:spLocks noGrp="1" noChangeArrowheads="1"/>
          </p:cNvSpPr>
          <p:nvPr>
            <p:ph type="title"/>
          </p:nvPr>
        </p:nvSpPr>
        <p:spPr/>
        <p:txBody>
          <a:bodyPr/>
          <a:lstStyle/>
          <a:p>
            <a:pPr eaLnBrk="1" hangingPunct="1"/>
            <a:r>
              <a:rPr lang="en-US" b="1" dirty="0">
                <a:latin typeface="Arial" charset="0"/>
              </a:rPr>
              <a:t>Calvin Cycle</a:t>
            </a:r>
          </a:p>
        </p:txBody>
      </p:sp>
      <p:sp>
        <p:nvSpPr>
          <p:cNvPr id="432132" name="Rectangle 4"/>
          <p:cNvSpPr>
            <a:spLocks noChangeArrowheads="1"/>
          </p:cNvSpPr>
          <p:nvPr/>
        </p:nvSpPr>
        <p:spPr bwMode="auto">
          <a:xfrm>
            <a:off x="4524375" y="6386513"/>
            <a:ext cx="933450" cy="366712"/>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sugars</a:t>
            </a:r>
            <a:endParaRPr lang="en-US" b="1" baseline="-25000">
              <a:solidFill>
                <a:srgbClr val="0F116A"/>
              </a:solidFill>
            </a:endParaRPr>
          </a:p>
        </p:txBody>
      </p:sp>
      <p:sp>
        <p:nvSpPr>
          <p:cNvPr id="432133" name="Rectangle 5"/>
          <p:cNvSpPr>
            <a:spLocks noChangeArrowheads="1"/>
          </p:cNvSpPr>
          <p:nvPr/>
        </p:nvSpPr>
        <p:spPr bwMode="auto">
          <a:xfrm>
            <a:off x="4708525" y="2486025"/>
            <a:ext cx="611188" cy="366713"/>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FFFFFF"/>
                </a:solidFill>
              </a:rPr>
              <a:t>CO</a:t>
            </a:r>
            <a:r>
              <a:rPr lang="en-US" b="1" baseline="-25000">
                <a:solidFill>
                  <a:srgbClr val="0F116A"/>
                </a:solidFill>
              </a:rPr>
              <a:t>2</a:t>
            </a:r>
            <a:endParaRPr lang="en-US" b="1" baseline="-25000">
              <a:solidFill>
                <a:srgbClr val="FFFFFF"/>
              </a:solidFill>
            </a:endParaRPr>
          </a:p>
        </p:txBody>
      </p:sp>
      <p:sp>
        <p:nvSpPr>
          <p:cNvPr id="168966" name="Rectangle 6"/>
          <p:cNvSpPr>
            <a:spLocks noChangeArrowheads="1"/>
          </p:cNvSpPr>
          <p:nvPr/>
        </p:nvSpPr>
        <p:spPr bwMode="auto">
          <a:xfrm>
            <a:off x="4343400" y="3978275"/>
            <a:ext cx="1276350" cy="9159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Sugar</a:t>
            </a:r>
            <a:br>
              <a:rPr lang="en-US" b="1">
                <a:solidFill>
                  <a:srgbClr val="0F116A"/>
                </a:solidFill>
              </a:rPr>
            </a:br>
            <a:r>
              <a:rPr lang="en-US" b="1">
                <a:solidFill>
                  <a:srgbClr val="0F116A"/>
                </a:solidFill>
              </a:rPr>
              <a:t>Building</a:t>
            </a:r>
          </a:p>
          <a:p>
            <a:pPr algn="ctr" eaLnBrk="0" hangingPunct="0"/>
            <a:r>
              <a:rPr lang="en-US" b="1">
                <a:solidFill>
                  <a:srgbClr val="0F116A"/>
                </a:solidFill>
              </a:rPr>
              <a:t>Reactions</a:t>
            </a:r>
          </a:p>
        </p:txBody>
      </p:sp>
      <p:sp>
        <p:nvSpPr>
          <p:cNvPr id="168967" name="Freeform 7"/>
          <p:cNvSpPr>
            <a:spLocks/>
          </p:cNvSpPr>
          <p:nvPr/>
        </p:nvSpPr>
        <p:spPr bwMode="auto">
          <a:xfrm>
            <a:off x="3200400" y="4648200"/>
            <a:ext cx="1042988" cy="990600"/>
          </a:xfrm>
          <a:custGeom>
            <a:avLst/>
            <a:gdLst>
              <a:gd name="T0" fmla="*/ 2147483647 w 657"/>
              <a:gd name="T1" fmla="*/ 0 h 624"/>
              <a:gd name="T2" fmla="*/ 0 w 657"/>
              <a:gd name="T3" fmla="*/ 2147483647 h 624"/>
              <a:gd name="T4" fmla="*/ 2147483647 w 657"/>
              <a:gd name="T5" fmla="*/ 2147483647 h 624"/>
              <a:gd name="T6" fmla="*/ 2147483647 w 657"/>
              <a:gd name="T7" fmla="*/ 2147483647 h 624"/>
              <a:gd name="T8" fmla="*/ 2147483647 w 657"/>
              <a:gd name="T9" fmla="*/ 0 h 624"/>
              <a:gd name="T10" fmla="*/ 2147483647 w 657"/>
              <a:gd name="T11" fmla="*/ 2147483647 h 6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7" h="624">
                <a:moveTo>
                  <a:pt x="144" y="0"/>
                </a:moveTo>
                <a:lnTo>
                  <a:pt x="0" y="624"/>
                </a:lnTo>
                <a:lnTo>
                  <a:pt x="624" y="576"/>
                </a:lnTo>
                <a:cubicBezTo>
                  <a:pt x="526" y="139"/>
                  <a:pt x="657" y="213"/>
                  <a:pt x="515" y="137"/>
                </a:cubicBezTo>
                <a:lnTo>
                  <a:pt x="240" y="0"/>
                </a:lnTo>
                <a:lnTo>
                  <a:pt x="96" y="48"/>
                </a:lnTo>
              </a:path>
            </a:pathLst>
          </a:custGeom>
          <a:solidFill>
            <a:srgbClr val="E7E7DD"/>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8" name="Oval 8"/>
          <p:cNvSpPr>
            <a:spLocks noChangeArrowheads="1"/>
          </p:cNvSpPr>
          <p:nvPr/>
        </p:nvSpPr>
        <p:spPr bwMode="auto">
          <a:xfrm>
            <a:off x="3733800" y="4114800"/>
            <a:ext cx="228600" cy="228600"/>
          </a:xfrm>
          <a:prstGeom prst="ellipse">
            <a:avLst/>
          </a:prstGeom>
          <a:solidFill>
            <a:srgbClr val="E7E7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432137" name="Oval 9"/>
          <p:cNvSpPr>
            <a:spLocks noChangeArrowheads="1"/>
          </p:cNvSpPr>
          <p:nvPr/>
        </p:nvSpPr>
        <p:spPr bwMode="auto">
          <a:xfrm>
            <a:off x="3371850" y="3262313"/>
            <a:ext cx="685800" cy="450850"/>
          </a:xfrm>
          <a:prstGeom prst="ellipse">
            <a:avLst/>
          </a:prstGeom>
          <a:solidFill>
            <a:srgbClr val="FFCC00"/>
          </a:solidFill>
          <a:ln w="57150">
            <a:solidFill>
              <a:srgbClr val="FF6404"/>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b="1">
                <a:solidFill>
                  <a:srgbClr val="660000"/>
                </a:solidFill>
              </a:rPr>
              <a:t>ADP</a:t>
            </a:r>
            <a:endParaRPr lang="en-US" sz="4800" b="1">
              <a:solidFill>
                <a:srgbClr val="660066"/>
              </a:solidFill>
            </a:endParaRPr>
          </a:p>
        </p:txBody>
      </p:sp>
      <p:sp>
        <p:nvSpPr>
          <p:cNvPr id="432138" name="Rectangle 10"/>
          <p:cNvSpPr>
            <a:spLocks noChangeArrowheads="1"/>
          </p:cNvSpPr>
          <p:nvPr/>
        </p:nvSpPr>
        <p:spPr bwMode="auto">
          <a:xfrm>
            <a:off x="6016625" y="2438400"/>
            <a:ext cx="3124200" cy="3416320"/>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88925" indent="-288925" eaLnBrk="0" hangingPunct="0">
              <a:buClr>
                <a:srgbClr val="000080"/>
              </a:buClr>
              <a:buFont typeface="Wingdings" charset="0"/>
              <a:buChar char="§"/>
            </a:pPr>
            <a:r>
              <a:rPr lang="en-US" sz="3000" b="1" dirty="0">
                <a:solidFill>
                  <a:srgbClr val="FFFFFF"/>
                </a:solidFill>
              </a:rPr>
              <a:t>builds sugars</a:t>
            </a:r>
          </a:p>
          <a:p>
            <a:pPr marL="288925" indent="-288925" eaLnBrk="0" hangingPunct="0">
              <a:buClr>
                <a:srgbClr val="000080"/>
              </a:buClr>
              <a:buFont typeface="Wingdings" charset="0"/>
              <a:buChar char="§"/>
            </a:pPr>
            <a:r>
              <a:rPr lang="en-US" sz="3000" b="1" dirty="0">
                <a:solidFill>
                  <a:srgbClr val="FFFFFF"/>
                </a:solidFill>
              </a:rPr>
              <a:t>uses ATP &amp; NADPH</a:t>
            </a:r>
          </a:p>
          <a:p>
            <a:pPr marL="288925" indent="-288925" eaLnBrk="0" hangingPunct="0">
              <a:buClr>
                <a:srgbClr val="000080"/>
              </a:buClr>
              <a:buFont typeface="Wingdings" charset="0"/>
              <a:buChar char="§"/>
            </a:pPr>
            <a:r>
              <a:rPr lang="en-US" sz="3000" b="1" dirty="0">
                <a:solidFill>
                  <a:srgbClr val="FFFFFF"/>
                </a:solidFill>
              </a:rPr>
              <a:t>recycles ADP &amp; NADP </a:t>
            </a:r>
          </a:p>
          <a:p>
            <a:pPr marL="631825" lvl="1" indent="-228600" eaLnBrk="0" hangingPunct="0">
              <a:buClr>
                <a:srgbClr val="6F89F7"/>
              </a:buClr>
              <a:buFont typeface="Wingdings" charset="0"/>
              <a:buChar char="§"/>
            </a:pPr>
            <a:r>
              <a:rPr lang="en-US" sz="2200" b="1" dirty="0">
                <a:solidFill>
                  <a:srgbClr val="FFFFFF"/>
                </a:solidFill>
              </a:rPr>
              <a:t>back to make more ATP &amp; NADPH</a:t>
            </a:r>
            <a:endParaRPr lang="en-US" sz="3000" b="1" dirty="0">
              <a:solidFill>
                <a:srgbClr val="FFFFFF"/>
              </a:solidFill>
            </a:endParaRPr>
          </a:p>
        </p:txBody>
      </p:sp>
      <p:sp>
        <p:nvSpPr>
          <p:cNvPr id="432139" name="AutoShape 11"/>
          <p:cNvSpPr>
            <a:spLocks noChangeArrowheads="1"/>
          </p:cNvSpPr>
          <p:nvPr/>
        </p:nvSpPr>
        <p:spPr bwMode="auto">
          <a:xfrm>
            <a:off x="3333750" y="5383213"/>
            <a:ext cx="762000" cy="498475"/>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b="1">
                <a:solidFill>
                  <a:srgbClr val="FFEA18"/>
                </a:solidFill>
                <a:cs typeface="ＭＳ Ｐゴシック" charset="0"/>
              </a:rPr>
              <a:t>ATP</a:t>
            </a:r>
            <a:endParaRPr lang="en-US" sz="6000" b="1">
              <a:solidFill>
                <a:srgbClr val="660066"/>
              </a:solidFill>
              <a:cs typeface="ＭＳ Ｐゴシック" charset="0"/>
            </a:endParaRPr>
          </a:p>
        </p:txBody>
      </p:sp>
      <p:sp>
        <p:nvSpPr>
          <p:cNvPr id="432140" name="Oval 12"/>
          <p:cNvSpPr>
            <a:spLocks noChangeArrowheads="1"/>
          </p:cNvSpPr>
          <p:nvPr/>
        </p:nvSpPr>
        <p:spPr bwMode="auto">
          <a:xfrm>
            <a:off x="3333750" y="4797425"/>
            <a:ext cx="762000" cy="498475"/>
          </a:xfrm>
          <a:prstGeom prst="ellipse">
            <a:avLst/>
          </a:prstGeom>
          <a:solidFill>
            <a:srgbClr val="FFEA18"/>
          </a:solidFill>
          <a:ln w="57150">
            <a:solidFill>
              <a:srgbClr val="FF6404"/>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000" b="1">
                <a:solidFill>
                  <a:srgbClr val="000000"/>
                </a:solidFill>
                <a:cs typeface="ＭＳ Ｐゴシック" charset="0"/>
              </a:rPr>
              <a:t>NADPH</a:t>
            </a:r>
            <a:endParaRPr lang="en-US" sz="6000" b="1">
              <a:solidFill>
                <a:srgbClr val="CC0000"/>
              </a:solidFill>
              <a:cs typeface="ＭＳ Ｐゴシック" charset="0"/>
            </a:endParaRPr>
          </a:p>
        </p:txBody>
      </p:sp>
      <p:sp>
        <p:nvSpPr>
          <p:cNvPr id="432141" name="Oval 13"/>
          <p:cNvSpPr>
            <a:spLocks noChangeArrowheads="1"/>
          </p:cNvSpPr>
          <p:nvPr/>
        </p:nvSpPr>
        <p:spPr bwMode="auto">
          <a:xfrm>
            <a:off x="3333750" y="3830638"/>
            <a:ext cx="762000" cy="498475"/>
          </a:xfrm>
          <a:prstGeom prst="ellipse">
            <a:avLst/>
          </a:prstGeom>
          <a:solidFill>
            <a:srgbClr val="FFEA18"/>
          </a:solidFill>
          <a:ln w="57150">
            <a:solidFill>
              <a:srgbClr val="FF6404"/>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000" b="1">
                <a:solidFill>
                  <a:srgbClr val="000000"/>
                </a:solidFill>
                <a:cs typeface="ＭＳ Ｐゴシック" charset="0"/>
              </a:rPr>
              <a:t>NADP</a:t>
            </a:r>
            <a:endParaRPr lang="en-US" sz="6000" b="1">
              <a:solidFill>
                <a:srgbClr val="CC0000"/>
              </a:solidFill>
              <a:cs typeface="ＭＳ Ｐゴシック" charset="0"/>
            </a:endParaRPr>
          </a:p>
        </p:txBody>
      </p:sp>
      <p:grpSp>
        <p:nvGrpSpPr>
          <p:cNvPr id="432142" name="Group 14"/>
          <p:cNvGrpSpPr>
            <a:grpSpLocks/>
          </p:cNvGrpSpPr>
          <p:nvPr/>
        </p:nvGrpSpPr>
        <p:grpSpPr bwMode="auto">
          <a:xfrm>
            <a:off x="1576388" y="1346200"/>
            <a:ext cx="7491412" cy="901700"/>
            <a:chOff x="993" y="848"/>
            <a:chExt cx="4719" cy="568"/>
          </a:xfrm>
        </p:grpSpPr>
        <p:sp>
          <p:nvSpPr>
            <p:cNvPr id="168975" name="Rectangle 15"/>
            <p:cNvSpPr>
              <a:spLocks noChangeArrowheads="1"/>
            </p:cNvSpPr>
            <p:nvPr/>
          </p:nvSpPr>
          <p:spPr bwMode="auto">
            <a:xfrm>
              <a:off x="993" y="848"/>
              <a:ext cx="4719" cy="568"/>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grpSp>
          <p:nvGrpSpPr>
            <p:cNvPr id="168976" name="Group 16"/>
            <p:cNvGrpSpPr>
              <a:grpSpLocks/>
            </p:cNvGrpSpPr>
            <p:nvPr/>
          </p:nvGrpSpPr>
          <p:grpSpPr bwMode="auto">
            <a:xfrm>
              <a:off x="1005" y="959"/>
              <a:ext cx="4679" cy="346"/>
              <a:chOff x="1005" y="938"/>
              <a:chExt cx="4679" cy="346"/>
            </a:xfrm>
          </p:grpSpPr>
          <p:sp>
            <p:nvSpPr>
              <p:cNvPr id="168977" name="Rectangle 17"/>
              <p:cNvSpPr>
                <a:spLocks noChangeArrowheads="1"/>
              </p:cNvSpPr>
              <p:nvPr/>
            </p:nvSpPr>
            <p:spPr bwMode="auto">
              <a:xfrm>
                <a:off x="1005" y="957"/>
                <a:ext cx="504"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CC0000"/>
                    </a:solidFill>
                  </a:rPr>
                  <a:t>CO</a:t>
                </a:r>
                <a:r>
                  <a:rPr lang="en-US" sz="2600" b="1" baseline="-25000">
                    <a:solidFill>
                      <a:srgbClr val="CC0000"/>
                    </a:solidFill>
                  </a:rPr>
                  <a:t>2</a:t>
                </a:r>
              </a:p>
            </p:txBody>
          </p:sp>
          <p:sp>
            <p:nvSpPr>
              <p:cNvPr id="168978" name="Rectangle 18"/>
              <p:cNvSpPr>
                <a:spLocks noChangeArrowheads="1"/>
              </p:cNvSpPr>
              <p:nvPr/>
            </p:nvSpPr>
            <p:spPr bwMode="auto">
              <a:xfrm>
                <a:off x="3376" y="967"/>
                <a:ext cx="827"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C</a:t>
                </a:r>
                <a:r>
                  <a:rPr lang="en-US" sz="2400" b="1" baseline="-25000">
                    <a:solidFill>
                      <a:srgbClr val="CC0000"/>
                    </a:solidFill>
                  </a:rPr>
                  <a:t>6</a:t>
                </a:r>
                <a:r>
                  <a:rPr lang="en-US" sz="2400" b="1">
                    <a:solidFill>
                      <a:srgbClr val="CC0000"/>
                    </a:solidFill>
                  </a:rPr>
                  <a:t>H</a:t>
                </a:r>
                <a:r>
                  <a:rPr lang="en-US" sz="2400" b="1" baseline="-25000">
                    <a:solidFill>
                      <a:srgbClr val="CC0000"/>
                    </a:solidFill>
                  </a:rPr>
                  <a:t>12</a:t>
                </a:r>
                <a:r>
                  <a:rPr lang="en-US" sz="2400" b="1">
                    <a:solidFill>
                      <a:srgbClr val="CC0000"/>
                    </a:solidFill>
                  </a:rPr>
                  <a:t>O</a:t>
                </a:r>
                <a:r>
                  <a:rPr lang="en-US" sz="2400" b="1" baseline="-25000">
                    <a:solidFill>
                      <a:srgbClr val="CC0000"/>
                    </a:solidFill>
                  </a:rPr>
                  <a:t>6</a:t>
                </a:r>
              </a:p>
            </p:txBody>
          </p:sp>
          <p:sp>
            <p:nvSpPr>
              <p:cNvPr id="168979" name="Rectangle 19"/>
              <p:cNvSpPr>
                <a:spLocks noChangeArrowheads="1"/>
              </p:cNvSpPr>
              <p:nvPr/>
            </p:nvSpPr>
            <p:spPr bwMode="auto">
              <a:xfrm>
                <a:off x="3066" y="938"/>
                <a:ext cx="353" cy="346"/>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dirty="0">
                    <a:solidFill>
                      <a:srgbClr val="FFFFFF"/>
                    </a:solidFill>
                    <a:sym typeface="Symbol" charset="0"/>
                  </a:rPr>
                  <a:t></a:t>
                </a:r>
              </a:p>
            </p:txBody>
          </p:sp>
          <p:sp>
            <p:nvSpPr>
              <p:cNvPr id="168980" name="Rectangle 20"/>
              <p:cNvSpPr>
                <a:spLocks noChangeArrowheads="1"/>
              </p:cNvSpPr>
              <p:nvPr/>
            </p:nvSpPr>
            <p:spPr bwMode="auto">
              <a:xfrm>
                <a:off x="4831" y="957"/>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8981" name="Rectangle 21"/>
              <p:cNvSpPr>
                <a:spLocks noChangeArrowheads="1"/>
              </p:cNvSpPr>
              <p:nvPr/>
            </p:nvSpPr>
            <p:spPr bwMode="auto">
              <a:xfrm>
                <a:off x="1466" y="957"/>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8982" name="Rectangle 22"/>
              <p:cNvSpPr>
                <a:spLocks noChangeArrowheads="1"/>
              </p:cNvSpPr>
              <p:nvPr/>
            </p:nvSpPr>
            <p:spPr bwMode="auto">
              <a:xfrm>
                <a:off x="4159" y="957"/>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8983" name="Rectangle 23"/>
              <p:cNvSpPr>
                <a:spLocks noChangeArrowheads="1"/>
              </p:cNvSpPr>
              <p:nvPr/>
            </p:nvSpPr>
            <p:spPr bwMode="auto">
              <a:xfrm>
                <a:off x="5024" y="967"/>
                <a:ext cx="660"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NADP</a:t>
                </a:r>
                <a:endParaRPr lang="en-US" sz="2400" b="1" baseline="-25000">
                  <a:solidFill>
                    <a:srgbClr val="CC0000"/>
                  </a:solidFill>
                </a:endParaRPr>
              </a:p>
            </p:txBody>
          </p:sp>
          <p:sp>
            <p:nvSpPr>
              <p:cNvPr id="168984" name="Rectangle 24"/>
              <p:cNvSpPr>
                <a:spLocks noChangeArrowheads="1"/>
              </p:cNvSpPr>
              <p:nvPr/>
            </p:nvSpPr>
            <p:spPr bwMode="auto">
              <a:xfrm>
                <a:off x="1660" y="967"/>
                <a:ext cx="500"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ATP</a:t>
                </a:r>
                <a:endParaRPr lang="en-US" sz="2400" b="1" baseline="-25000">
                  <a:solidFill>
                    <a:srgbClr val="CC0000"/>
                  </a:solidFill>
                </a:endParaRPr>
              </a:p>
            </p:txBody>
          </p:sp>
          <p:sp>
            <p:nvSpPr>
              <p:cNvPr id="168985" name="Rectangle 25"/>
              <p:cNvSpPr>
                <a:spLocks noChangeArrowheads="1"/>
              </p:cNvSpPr>
              <p:nvPr/>
            </p:nvSpPr>
            <p:spPr bwMode="auto">
              <a:xfrm>
                <a:off x="2117" y="957"/>
                <a:ext cx="237"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dirty="0">
                    <a:solidFill>
                      <a:srgbClr val="FFFFFF"/>
                    </a:solidFill>
                  </a:rPr>
                  <a:t>+</a:t>
                </a:r>
              </a:p>
            </p:txBody>
          </p:sp>
          <p:sp>
            <p:nvSpPr>
              <p:cNvPr id="168986" name="Rectangle 26"/>
              <p:cNvSpPr>
                <a:spLocks noChangeArrowheads="1"/>
              </p:cNvSpPr>
              <p:nvPr/>
            </p:nvSpPr>
            <p:spPr bwMode="auto">
              <a:xfrm>
                <a:off x="2310" y="967"/>
                <a:ext cx="799"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NADPH</a:t>
                </a:r>
                <a:endParaRPr lang="en-US" sz="2400" b="1" baseline="-25000">
                  <a:solidFill>
                    <a:srgbClr val="CC0000"/>
                  </a:solidFill>
                </a:endParaRPr>
              </a:p>
            </p:txBody>
          </p:sp>
          <p:sp>
            <p:nvSpPr>
              <p:cNvPr id="168987" name="Rectangle 27"/>
              <p:cNvSpPr>
                <a:spLocks noChangeArrowheads="1"/>
              </p:cNvSpPr>
              <p:nvPr/>
            </p:nvSpPr>
            <p:spPr bwMode="auto">
              <a:xfrm>
                <a:off x="4353" y="967"/>
                <a:ext cx="521" cy="28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400" b="1">
                    <a:solidFill>
                      <a:srgbClr val="CC0000"/>
                    </a:solidFill>
                  </a:rPr>
                  <a:t>ADP</a:t>
                </a:r>
                <a:endParaRPr lang="en-US" sz="2400" b="1" baseline="-25000">
                  <a:solidFill>
                    <a:srgbClr val="CC0000"/>
                  </a:solidFill>
                </a:endParaRPr>
              </a:p>
            </p:txBody>
          </p:sp>
        </p:grpSp>
      </p:grpSp>
    </p:spTree>
    <p:extLst>
      <p:ext uri="{BB962C8B-B14F-4D97-AF65-F5344CB8AC3E}">
        <p14:creationId xmlns:p14="http://schemas.microsoft.com/office/powerpoint/2010/main" val="1942484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2139"/>
                                        </p:tgtEl>
                                        <p:attrNameLst>
                                          <p:attrName>style.visibility</p:attrName>
                                        </p:attrNameLst>
                                      </p:cBhvr>
                                      <p:to>
                                        <p:strVal val="visible"/>
                                      </p:to>
                                    </p:set>
                                    <p:animEffect transition="in" filter="wipe(left)">
                                      <p:cBhvr>
                                        <p:cTn id="7" dur="500"/>
                                        <p:tgtEl>
                                          <p:spTgt spid="432139"/>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sio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40"/>
                                        </p:tgtEl>
                                        <p:attrNameLst>
                                          <p:attrName>style.visibility</p:attrName>
                                        </p:attrNameLst>
                                      </p:cBhvr>
                                      <p:to>
                                        <p:strVal val="visible"/>
                                      </p:to>
                                    </p:set>
                                    <p:animEffect transition="in" filter="wipe(left)">
                                      <p:cBhvr>
                                        <p:cTn id="12" dur="500"/>
                                        <p:tgtEl>
                                          <p:spTgt spid="432140"/>
                                        </p:tgtEl>
                                      </p:cBhvr>
                                    </p:animEffect>
                                  </p:childTnLst>
                                  <p:subTnLst>
                                    <p:audio>
                                      <p:cMediaNode>
                                        <p:cTn display="0" masterRel="sameClick">
                                          <p:stCondLst>
                                            <p:cond evt="begin" delay="0">
                                              <p:tn val="10"/>
                                            </p:cond>
                                          </p:stCondLst>
                                          <p:endCondLst>
                                            <p:cond evt="onStopAudio" delay="0">
                                              <p:tgtEl>
                                                <p:sldTgt/>
                                              </p:tgtEl>
                                            </p:cond>
                                          </p:endCondLst>
                                        </p:cTn>
                                        <p:tgtEl>
                                          <p:sndTgt r:embed="rId3" name="Pi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2133">
                                            <p:txEl>
                                              <p:pRg st="0" end="0"/>
                                            </p:txEl>
                                          </p:spTgt>
                                        </p:tgtEl>
                                        <p:attrNameLst>
                                          <p:attrName>style.visibility</p:attrName>
                                        </p:attrNameLst>
                                      </p:cBhvr>
                                      <p:to>
                                        <p:strVal val="visible"/>
                                      </p:to>
                                    </p:set>
                                    <p:animEffect transition="in" filter="wipe(left)">
                                      <p:cBhvr>
                                        <p:cTn id="17" dur="500"/>
                                        <p:tgtEl>
                                          <p:spTgt spid="43213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Bubble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2132">
                                            <p:txEl>
                                              <p:pRg st="0" end="0"/>
                                            </p:txEl>
                                          </p:spTgt>
                                        </p:tgtEl>
                                        <p:attrNameLst>
                                          <p:attrName>style.visibility</p:attrName>
                                        </p:attrNameLst>
                                      </p:cBhvr>
                                      <p:to>
                                        <p:strVal val="visible"/>
                                      </p:to>
                                    </p:set>
                                    <p:animEffect transition="in" filter="wipe(left)">
                                      <p:cBhvr>
                                        <p:cTn id="22" dur="500"/>
                                        <p:tgtEl>
                                          <p:spTgt spid="43213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2137"/>
                                        </p:tgtEl>
                                        <p:attrNameLst>
                                          <p:attrName>style.visibility</p:attrName>
                                        </p:attrNameLst>
                                      </p:cBhvr>
                                      <p:to>
                                        <p:strVal val="visible"/>
                                      </p:to>
                                    </p:set>
                                    <p:animEffect transition="in" filter="wipe(left)">
                                      <p:cBhvr>
                                        <p:cTn id="27" dur="500"/>
                                        <p:tgtEl>
                                          <p:spTgt spid="432137"/>
                                        </p:tgtEl>
                                      </p:cBhvr>
                                    </p:animEffect>
                                  </p:childTnLst>
                                  <p:subTnLst>
                                    <p:audio>
                                      <p:cMediaNode>
                                        <p:cTn display="0" masterRel="sameClick">
                                          <p:stCondLst>
                                            <p:cond evt="begin" delay="0">
                                              <p:tn val="25"/>
                                            </p:cond>
                                          </p:stCondLst>
                                          <p:endCondLst>
                                            <p:cond evt="onStopAudio" delay="0">
                                              <p:tgtEl>
                                                <p:sldTgt/>
                                              </p:tgtEl>
                                            </p:cond>
                                          </p:endCondLst>
                                        </p:cTn>
                                        <p:tgtEl>
                                          <p:sndTgt r:embed="rId5"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2141"/>
                                        </p:tgtEl>
                                        <p:attrNameLst>
                                          <p:attrName>style.visibility</p:attrName>
                                        </p:attrNameLst>
                                      </p:cBhvr>
                                      <p:to>
                                        <p:strVal val="visible"/>
                                      </p:to>
                                    </p:set>
                                    <p:animEffect transition="in" filter="wipe(left)">
                                      <p:cBhvr>
                                        <p:cTn id="32" dur="500"/>
                                        <p:tgtEl>
                                          <p:spTgt spid="432141"/>
                                        </p:tgtEl>
                                      </p:cBhvr>
                                    </p:animEffect>
                                  </p:childTnLst>
                                  <p:subTnLst>
                                    <p:audio>
                                      <p:cMediaNode>
                                        <p:cTn display="0" masterRel="sameClick">
                                          <p:stCondLst>
                                            <p:cond evt="begin" delay="0">
                                              <p:tn val="30"/>
                                            </p:cond>
                                          </p:stCondLst>
                                          <p:endCondLst>
                                            <p:cond evt="onStopAudio" delay="0">
                                              <p:tgtEl>
                                                <p:sldTgt/>
                                              </p:tgtEl>
                                            </p:cond>
                                          </p:endCondLst>
                                        </p:cTn>
                                        <p:tgtEl>
                                          <p:sndTgt r:embed="rId5" name="Pencil Check"/>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32142"/>
                                        </p:tgtEl>
                                        <p:attrNameLst>
                                          <p:attrName>style.visibility</p:attrName>
                                        </p:attrNameLst>
                                      </p:cBhvr>
                                      <p:to>
                                        <p:strVal val="visible"/>
                                      </p:to>
                                    </p:set>
                                    <p:anim calcmode="lin" valueType="num">
                                      <p:cBhvr additive="base">
                                        <p:cTn id="37" dur="500" fill="hold"/>
                                        <p:tgtEl>
                                          <p:spTgt spid="432142"/>
                                        </p:tgtEl>
                                        <p:attrNameLst>
                                          <p:attrName>ppt_x</p:attrName>
                                        </p:attrNameLst>
                                      </p:cBhvr>
                                      <p:tavLst>
                                        <p:tav tm="0">
                                          <p:val>
                                            <p:strVal val="0-#ppt_w/2"/>
                                          </p:val>
                                        </p:tav>
                                        <p:tav tm="100000">
                                          <p:val>
                                            <p:strVal val="#ppt_x"/>
                                          </p:val>
                                        </p:tav>
                                      </p:tavLst>
                                    </p:anim>
                                    <p:anim calcmode="lin" valueType="num">
                                      <p:cBhvr additive="base">
                                        <p:cTn id="38" dur="500" fill="hold"/>
                                        <p:tgtEl>
                                          <p:spTgt spid="4321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2138">
                                            <p:txEl>
                                              <p:pRg st="0" end="0"/>
                                            </p:txEl>
                                          </p:spTgt>
                                        </p:tgtEl>
                                        <p:attrNameLst>
                                          <p:attrName>style.visibility</p:attrName>
                                        </p:attrNameLst>
                                      </p:cBhvr>
                                      <p:to>
                                        <p:strVal val="visible"/>
                                      </p:to>
                                    </p:set>
                                    <p:anim calcmode="lin" valueType="num">
                                      <p:cBhvr additive="base">
                                        <p:cTn id="43" dur="500" fill="hold"/>
                                        <p:tgtEl>
                                          <p:spTgt spid="43213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21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2138">
                                            <p:txEl>
                                              <p:pRg st="1" end="1"/>
                                            </p:txEl>
                                          </p:spTgt>
                                        </p:tgtEl>
                                        <p:attrNameLst>
                                          <p:attrName>style.visibility</p:attrName>
                                        </p:attrNameLst>
                                      </p:cBhvr>
                                      <p:to>
                                        <p:strVal val="visible"/>
                                      </p:to>
                                    </p:set>
                                    <p:anim calcmode="lin" valueType="num">
                                      <p:cBhvr additive="base">
                                        <p:cTn id="49" dur="500" fill="hold"/>
                                        <p:tgtEl>
                                          <p:spTgt spid="432138">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213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2138">
                                            <p:txEl>
                                              <p:pRg st="2" end="2"/>
                                            </p:txEl>
                                          </p:spTgt>
                                        </p:tgtEl>
                                        <p:attrNameLst>
                                          <p:attrName>style.visibility</p:attrName>
                                        </p:attrNameLst>
                                      </p:cBhvr>
                                      <p:to>
                                        <p:strVal val="visible"/>
                                      </p:to>
                                    </p:set>
                                    <p:anim calcmode="lin" valueType="num">
                                      <p:cBhvr additive="base">
                                        <p:cTn id="55" dur="500" fill="hold"/>
                                        <p:tgtEl>
                                          <p:spTgt spid="432138">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3213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Whoosh"/>
                                        </p:tgtEl>
                                      </p:cMediaNode>
                                    </p:audio>
                                  </p:subTnLst>
                                </p:cTn>
                              </p:par>
                              <p:par>
                                <p:cTn id="57" presetID="2" presetClass="entr" presetSubtype="8" fill="hold" grpId="0" nodeType="withEffect">
                                  <p:stCondLst>
                                    <p:cond delay="0"/>
                                  </p:stCondLst>
                                  <p:childTnLst>
                                    <p:set>
                                      <p:cBhvr>
                                        <p:cTn id="58" dur="1" fill="hold">
                                          <p:stCondLst>
                                            <p:cond delay="0"/>
                                          </p:stCondLst>
                                        </p:cTn>
                                        <p:tgtEl>
                                          <p:spTgt spid="432138">
                                            <p:txEl>
                                              <p:pRg st="3" end="3"/>
                                            </p:txEl>
                                          </p:spTgt>
                                        </p:tgtEl>
                                        <p:attrNameLst>
                                          <p:attrName>style.visibility</p:attrName>
                                        </p:attrNameLst>
                                      </p:cBhvr>
                                      <p:to>
                                        <p:strVal val="visible"/>
                                      </p:to>
                                    </p:set>
                                    <p:anim calcmode="lin" valueType="num">
                                      <p:cBhvr additive="base">
                                        <p:cTn id="59" dur="500" fill="hold"/>
                                        <p:tgtEl>
                                          <p:spTgt spid="432138">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3213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build="p" autoUpdateAnimBg="0"/>
      <p:bldP spid="432133" grpId="0" build="p" autoUpdateAnimBg="0"/>
      <p:bldP spid="432137" grpId="0" animBg="1" autoUpdateAnimBg="0"/>
      <p:bldP spid="432138" grpId="0" build="p" autoUpdateAnimBg="0"/>
      <p:bldP spid="432139" grpId="0" animBg="1" autoUpdateAnimBg="0"/>
      <p:bldP spid="432140" grpId="0" animBg="1" autoUpdateAnimBg="0"/>
      <p:bldP spid="432141"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Photosynthesis: light and dark reaction Animation</a:t>
            </a:r>
            <a:endParaRPr lang="en-US" b="1"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joZ1EsA5_NY</a:t>
            </a:r>
            <a:endParaRPr lang="en-US" dirty="0" smtClean="0"/>
          </a:p>
          <a:p>
            <a:pPr marL="68580" indent="0">
              <a:buNone/>
            </a:pPr>
            <a:endParaRPr lang="en-US" dirty="0"/>
          </a:p>
        </p:txBody>
      </p:sp>
    </p:spTree>
    <p:extLst>
      <p:ext uri="{BB962C8B-B14F-4D97-AF65-F5344CB8AC3E}">
        <p14:creationId xmlns:p14="http://schemas.microsoft.com/office/powerpoint/2010/main" val="1039003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Freeform 2"/>
          <p:cNvSpPr>
            <a:spLocks/>
          </p:cNvSpPr>
          <p:nvPr/>
        </p:nvSpPr>
        <p:spPr bwMode="auto">
          <a:xfrm rot="4295032" flipH="1" flipV="1">
            <a:off x="-26194" y="3018632"/>
            <a:ext cx="1014413" cy="387350"/>
          </a:xfrm>
          <a:custGeom>
            <a:avLst/>
            <a:gdLst>
              <a:gd name="T0" fmla="*/ 0 w 639"/>
              <a:gd name="T1" fmla="*/ 2147483647 h 244"/>
              <a:gd name="T2" fmla="*/ 2147483647 w 639"/>
              <a:gd name="T3" fmla="*/ 2147483647 h 244"/>
              <a:gd name="T4" fmla="*/ 2147483647 w 639"/>
              <a:gd name="T5" fmla="*/ 2147483647 h 244"/>
              <a:gd name="T6" fmla="*/ 2147483647 w 639"/>
              <a:gd name="T7" fmla="*/ 2147483647 h 244"/>
              <a:gd name="T8" fmla="*/ 2147483647 w 639"/>
              <a:gd name="T9" fmla="*/ 0 h 244"/>
              <a:gd name="T10" fmla="*/ 2147483647 w 639"/>
              <a:gd name="T11" fmla="*/ 2147483647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9" h="244">
                <a:moveTo>
                  <a:pt x="0" y="192"/>
                </a:moveTo>
                <a:lnTo>
                  <a:pt x="192" y="244"/>
                </a:lnTo>
                <a:lnTo>
                  <a:pt x="192" y="96"/>
                </a:lnTo>
                <a:lnTo>
                  <a:pt x="336" y="134"/>
                </a:lnTo>
                <a:lnTo>
                  <a:pt x="336" y="0"/>
                </a:lnTo>
                <a:cubicBezTo>
                  <a:pt x="596" y="69"/>
                  <a:pt x="493" y="54"/>
                  <a:pt x="639" y="71"/>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59" name="Freeform 3"/>
          <p:cNvSpPr>
            <a:spLocks/>
          </p:cNvSpPr>
          <p:nvPr/>
        </p:nvSpPr>
        <p:spPr bwMode="auto">
          <a:xfrm rot="17462213" flipV="1">
            <a:off x="8062119" y="3020219"/>
            <a:ext cx="1014412" cy="387350"/>
          </a:xfrm>
          <a:custGeom>
            <a:avLst/>
            <a:gdLst>
              <a:gd name="T0" fmla="*/ 0 w 639"/>
              <a:gd name="T1" fmla="*/ 2147483647 h 244"/>
              <a:gd name="T2" fmla="*/ 2147483647 w 639"/>
              <a:gd name="T3" fmla="*/ 2147483647 h 244"/>
              <a:gd name="T4" fmla="*/ 2147483647 w 639"/>
              <a:gd name="T5" fmla="*/ 2147483647 h 244"/>
              <a:gd name="T6" fmla="*/ 2147483647 w 639"/>
              <a:gd name="T7" fmla="*/ 2147483647 h 244"/>
              <a:gd name="T8" fmla="*/ 2147483647 w 639"/>
              <a:gd name="T9" fmla="*/ 0 h 244"/>
              <a:gd name="T10" fmla="*/ 2147483647 w 639"/>
              <a:gd name="T11" fmla="*/ 2147483647 h 2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9" h="244">
                <a:moveTo>
                  <a:pt x="0" y="192"/>
                </a:moveTo>
                <a:lnTo>
                  <a:pt x="192" y="244"/>
                </a:lnTo>
                <a:lnTo>
                  <a:pt x="192" y="96"/>
                </a:lnTo>
                <a:lnTo>
                  <a:pt x="336" y="134"/>
                </a:lnTo>
                <a:lnTo>
                  <a:pt x="336" y="0"/>
                </a:lnTo>
                <a:cubicBezTo>
                  <a:pt x="596" y="69"/>
                  <a:pt x="493" y="54"/>
                  <a:pt x="639" y="71"/>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rgbClr val="FFEA1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9060" name="Group 4"/>
          <p:cNvGrpSpPr>
            <a:grpSpLocks/>
          </p:cNvGrpSpPr>
          <p:nvPr/>
        </p:nvGrpSpPr>
        <p:grpSpPr bwMode="auto">
          <a:xfrm>
            <a:off x="1397000" y="3025775"/>
            <a:ext cx="1423988" cy="1417638"/>
            <a:chOff x="1385" y="1882"/>
            <a:chExt cx="897" cy="893"/>
          </a:xfrm>
        </p:grpSpPr>
        <p:pic>
          <p:nvPicPr>
            <p:cNvPr id="170033" name="Picture 5" descr="drop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5" y="1882"/>
              <a:ext cx="897"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34" name="Rectangle 6"/>
            <p:cNvSpPr>
              <a:spLocks noChangeArrowheads="1"/>
            </p:cNvSpPr>
            <p:nvPr/>
          </p:nvSpPr>
          <p:spPr bwMode="auto">
            <a:xfrm>
              <a:off x="1575" y="2264"/>
              <a:ext cx="504"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000000"/>
                  </a:solidFill>
                </a:rPr>
                <a:t>H</a:t>
              </a:r>
              <a:r>
                <a:rPr lang="en-US" sz="2600" b="1" baseline="-25000">
                  <a:solidFill>
                    <a:srgbClr val="000000"/>
                  </a:solidFill>
                </a:rPr>
                <a:t>2</a:t>
              </a:r>
              <a:r>
                <a:rPr lang="en-US" sz="2600" b="1">
                  <a:solidFill>
                    <a:srgbClr val="000000"/>
                  </a:solidFill>
                </a:rPr>
                <a:t>O</a:t>
              </a:r>
            </a:p>
          </p:txBody>
        </p:sp>
      </p:grpSp>
      <p:sp>
        <p:nvSpPr>
          <p:cNvPr id="169989" name="Rectangle 7"/>
          <p:cNvSpPr>
            <a:spLocks noGrp="1" noChangeArrowheads="1"/>
          </p:cNvSpPr>
          <p:nvPr>
            <p:ph type="title"/>
          </p:nvPr>
        </p:nvSpPr>
        <p:spPr>
          <a:xfrm>
            <a:off x="203200" y="274638"/>
            <a:ext cx="9144000" cy="472319"/>
          </a:xfrm>
        </p:spPr>
        <p:txBody>
          <a:bodyPr>
            <a:normAutofit fontScale="90000"/>
          </a:bodyPr>
          <a:lstStyle/>
          <a:p>
            <a:pPr eaLnBrk="1" hangingPunct="1"/>
            <a:r>
              <a:rPr lang="en-US" dirty="0">
                <a:latin typeface="Arial" charset="0"/>
              </a:rPr>
              <a:t>Energy cycle</a:t>
            </a:r>
          </a:p>
        </p:txBody>
      </p:sp>
      <p:sp>
        <p:nvSpPr>
          <p:cNvPr id="429064" name="AutoShape 8"/>
          <p:cNvSpPr>
            <a:spLocks noChangeArrowheads="1"/>
          </p:cNvSpPr>
          <p:nvPr/>
        </p:nvSpPr>
        <p:spPr bwMode="auto">
          <a:xfrm>
            <a:off x="3017838" y="2168525"/>
            <a:ext cx="3078162" cy="600075"/>
          </a:xfrm>
          <a:prstGeom prst="roundRect">
            <a:avLst>
              <a:gd name="adj" fmla="val 16667"/>
            </a:avLst>
          </a:prstGeom>
          <a:solidFill>
            <a:srgbClr val="80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000000"/>
                </a:solidFill>
              </a:rPr>
              <a:t>Photosynthesis</a:t>
            </a:r>
          </a:p>
        </p:txBody>
      </p:sp>
      <p:sp>
        <p:nvSpPr>
          <p:cNvPr id="429065" name="AutoShape 9"/>
          <p:cNvSpPr>
            <a:spLocks noChangeArrowheads="1"/>
          </p:cNvSpPr>
          <p:nvPr/>
        </p:nvSpPr>
        <p:spPr bwMode="auto">
          <a:xfrm>
            <a:off x="2635250" y="4883150"/>
            <a:ext cx="3840163" cy="600075"/>
          </a:xfrm>
          <a:prstGeom prst="roundRect">
            <a:avLst>
              <a:gd name="adj" fmla="val 16667"/>
            </a:avLst>
          </a:prstGeom>
          <a:solidFill>
            <a:srgbClr val="FFEA1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3000" b="1">
                <a:solidFill>
                  <a:srgbClr val="000000"/>
                </a:solidFill>
              </a:rPr>
              <a:t>Cellular Respiration</a:t>
            </a:r>
          </a:p>
        </p:txBody>
      </p:sp>
      <p:grpSp>
        <p:nvGrpSpPr>
          <p:cNvPr id="429066" name="Group 10"/>
          <p:cNvGrpSpPr>
            <a:grpSpLocks/>
          </p:cNvGrpSpPr>
          <p:nvPr/>
        </p:nvGrpSpPr>
        <p:grpSpPr bwMode="auto">
          <a:xfrm>
            <a:off x="2665413" y="320675"/>
            <a:ext cx="1709737" cy="1709738"/>
            <a:chOff x="3705" y="144"/>
            <a:chExt cx="1077" cy="1077"/>
          </a:xfrm>
        </p:grpSpPr>
        <p:sp>
          <p:nvSpPr>
            <p:cNvPr id="170031" name="AutoShape 11"/>
            <p:cNvSpPr>
              <a:spLocks noChangeArrowheads="1"/>
            </p:cNvSpPr>
            <p:nvPr/>
          </p:nvSpPr>
          <p:spPr bwMode="auto">
            <a:xfrm>
              <a:off x="3705" y="144"/>
              <a:ext cx="1077" cy="1077"/>
            </a:xfrm>
            <a:prstGeom prst="sun">
              <a:avLst>
                <a:gd name="adj" fmla="val 25000"/>
              </a:avLst>
            </a:prstGeom>
            <a:solidFill>
              <a:srgbClr val="FFEA18"/>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70032" name="Rectangle 12"/>
            <p:cNvSpPr>
              <a:spLocks noChangeArrowheads="1"/>
            </p:cNvSpPr>
            <p:nvPr/>
          </p:nvSpPr>
          <p:spPr bwMode="auto">
            <a:xfrm>
              <a:off x="4001" y="504"/>
              <a:ext cx="486" cy="308"/>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CC0000"/>
                  </a:solidFill>
                </a:rPr>
                <a:t>sun</a:t>
              </a:r>
              <a:endParaRPr lang="en-US" sz="2600" b="1">
                <a:solidFill>
                  <a:srgbClr val="000000"/>
                </a:solidFill>
              </a:endParaRPr>
            </a:p>
          </p:txBody>
        </p:sp>
      </p:grpSp>
      <p:sp>
        <p:nvSpPr>
          <p:cNvPr id="429069" name="AutoShape 13"/>
          <p:cNvSpPr>
            <a:spLocks noChangeArrowheads="1"/>
          </p:cNvSpPr>
          <p:nvPr/>
        </p:nvSpPr>
        <p:spPr bwMode="auto">
          <a:xfrm>
            <a:off x="3549650" y="1501775"/>
            <a:ext cx="1225550" cy="838200"/>
          </a:xfrm>
          <a:custGeom>
            <a:avLst/>
            <a:gdLst>
              <a:gd name="T0" fmla="*/ 2147483647 w 21600"/>
              <a:gd name="T1" fmla="*/ 161810358 h 21600"/>
              <a:gd name="T2" fmla="*/ 1841893280 w 21600"/>
              <a:gd name="T3" fmla="*/ 98873994 h 21600"/>
              <a:gd name="T4" fmla="*/ 2147483647 w 21600"/>
              <a:gd name="T5" fmla="*/ 306438741 h 21600"/>
              <a:gd name="T6" fmla="*/ 2147483647 w 21600"/>
              <a:gd name="T7" fmla="*/ 609430578 h 21600"/>
              <a:gd name="T8" fmla="*/ 2147483647 w 21600"/>
              <a:gd name="T9" fmla="*/ 871342234 h 21600"/>
              <a:gd name="T10" fmla="*/ 2147483647 w 21600"/>
              <a:gd name="T11" fmla="*/ 62345475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69" y="10595"/>
                </a:moveTo>
                <a:cubicBezTo>
                  <a:pt x="18158" y="6549"/>
                  <a:pt x="14846" y="3328"/>
                  <a:pt x="10800" y="3328"/>
                </a:cubicBezTo>
                <a:cubicBezTo>
                  <a:pt x="10604" y="3327"/>
                  <a:pt x="10409" y="3335"/>
                  <a:pt x="10214" y="3350"/>
                </a:cubicBezTo>
                <a:lnTo>
                  <a:pt x="9954" y="33"/>
                </a:lnTo>
                <a:cubicBezTo>
                  <a:pt x="10235" y="11"/>
                  <a:pt x="10517" y="-1"/>
                  <a:pt x="10800" y="0"/>
                </a:cubicBezTo>
                <a:cubicBezTo>
                  <a:pt x="16649" y="0"/>
                  <a:pt x="21435" y="4656"/>
                  <a:pt x="21595" y="10503"/>
                </a:cubicBezTo>
                <a:lnTo>
                  <a:pt x="24294" y="10429"/>
                </a:lnTo>
                <a:lnTo>
                  <a:pt x="20052" y="14911"/>
                </a:lnTo>
                <a:lnTo>
                  <a:pt x="15570" y="10669"/>
                </a:lnTo>
                <a:lnTo>
                  <a:pt x="18269" y="10595"/>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70" name="AutoShape 14"/>
          <p:cNvSpPr>
            <a:spLocks noChangeArrowheads="1"/>
          </p:cNvSpPr>
          <p:nvPr/>
        </p:nvSpPr>
        <p:spPr bwMode="auto">
          <a:xfrm rot="5400000" flipV="1">
            <a:off x="4133850" y="5113338"/>
            <a:ext cx="1295400" cy="838200"/>
          </a:xfrm>
          <a:custGeom>
            <a:avLst/>
            <a:gdLst>
              <a:gd name="T0" fmla="*/ 2147483647 w 21600"/>
              <a:gd name="T1" fmla="*/ 167653155 h 21600"/>
              <a:gd name="T2" fmla="*/ 2147483647 w 21600"/>
              <a:gd name="T3" fmla="*/ 114476311 h 21600"/>
              <a:gd name="T4" fmla="*/ 2147483647 w 21600"/>
              <a:gd name="T5" fmla="*/ 333494750 h 21600"/>
              <a:gd name="T6" fmla="*/ 2147483647 w 21600"/>
              <a:gd name="T7" fmla="*/ 631110583 h 21600"/>
              <a:gd name="T8" fmla="*/ 2147483647 w 21600"/>
              <a:gd name="T9" fmla="*/ 901845147 h 21600"/>
              <a:gd name="T10" fmla="*/ 2147483647 w 21600"/>
              <a:gd name="T11" fmla="*/ 6311105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735" y="10800"/>
                </a:moveTo>
                <a:cubicBezTo>
                  <a:pt x="17735" y="6969"/>
                  <a:pt x="14630" y="3865"/>
                  <a:pt x="10800" y="3865"/>
                </a:cubicBezTo>
                <a:cubicBezTo>
                  <a:pt x="10618" y="3864"/>
                  <a:pt x="10437" y="3872"/>
                  <a:pt x="10256" y="3886"/>
                </a:cubicBezTo>
                <a:lnTo>
                  <a:pt x="9954" y="33"/>
                </a:lnTo>
                <a:cubicBezTo>
                  <a:pt x="10235" y="11"/>
                  <a:pt x="10517" y="-1"/>
                  <a:pt x="10800" y="0"/>
                </a:cubicBezTo>
                <a:cubicBezTo>
                  <a:pt x="16764" y="0"/>
                  <a:pt x="21599" y="4835"/>
                  <a:pt x="21600" y="10799"/>
                </a:cubicBezTo>
                <a:lnTo>
                  <a:pt x="21600" y="10800"/>
                </a:lnTo>
                <a:lnTo>
                  <a:pt x="24300" y="10800"/>
                </a:lnTo>
                <a:lnTo>
                  <a:pt x="19668" y="15433"/>
                </a:lnTo>
                <a:lnTo>
                  <a:pt x="15035" y="10800"/>
                </a:lnTo>
                <a:lnTo>
                  <a:pt x="17735" y="10800"/>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71" name="AutoShape 15"/>
          <p:cNvSpPr>
            <a:spLocks noChangeArrowheads="1"/>
          </p:cNvSpPr>
          <p:nvPr/>
        </p:nvSpPr>
        <p:spPr bwMode="auto">
          <a:xfrm rot="5400000" flipH="1" flipV="1">
            <a:off x="1676400" y="2514600"/>
            <a:ext cx="1295400" cy="1600200"/>
          </a:xfrm>
          <a:custGeom>
            <a:avLst/>
            <a:gdLst>
              <a:gd name="T0" fmla="*/ 2147483647 w 21600"/>
              <a:gd name="T1" fmla="*/ 1293376763 h 21600"/>
              <a:gd name="T2" fmla="*/ 2147483647 w 21600"/>
              <a:gd name="T3" fmla="*/ 516782145 h 21600"/>
              <a:gd name="T4" fmla="*/ 2147483647 w 21600"/>
              <a:gd name="T5" fmla="*/ 2022404028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57" y="10798"/>
                </a:moveTo>
                <a:cubicBezTo>
                  <a:pt x="19057" y="6254"/>
                  <a:pt x="15384" y="2563"/>
                  <a:pt x="10839" y="2542"/>
                </a:cubicBezTo>
                <a:lnTo>
                  <a:pt x="10851" y="0"/>
                </a:lnTo>
                <a:cubicBezTo>
                  <a:pt x="16795" y="28"/>
                  <a:pt x="21599" y="4854"/>
                  <a:pt x="21599" y="10798"/>
                </a:cubicBezTo>
                <a:lnTo>
                  <a:pt x="24299" y="10798"/>
                </a:lnTo>
                <a:lnTo>
                  <a:pt x="20329" y="14769"/>
                </a:lnTo>
                <a:lnTo>
                  <a:pt x="16357" y="10799"/>
                </a:lnTo>
                <a:lnTo>
                  <a:pt x="19057" y="10798"/>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72" name="AutoShape 16"/>
          <p:cNvSpPr>
            <a:spLocks noChangeArrowheads="1"/>
          </p:cNvSpPr>
          <p:nvPr/>
        </p:nvSpPr>
        <p:spPr bwMode="auto">
          <a:xfrm rot="10800000" flipH="1" flipV="1">
            <a:off x="6324600" y="2514600"/>
            <a:ext cx="1295400" cy="1600200"/>
          </a:xfrm>
          <a:custGeom>
            <a:avLst/>
            <a:gdLst>
              <a:gd name="T0" fmla="*/ 2147483647 w 21600"/>
              <a:gd name="T1" fmla="*/ 1293376763 h 21600"/>
              <a:gd name="T2" fmla="*/ 2147483647 w 21600"/>
              <a:gd name="T3" fmla="*/ 516782145 h 21600"/>
              <a:gd name="T4" fmla="*/ 2147483647 w 21600"/>
              <a:gd name="T5" fmla="*/ 2022404028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57" y="10798"/>
                </a:moveTo>
                <a:cubicBezTo>
                  <a:pt x="19057" y="6254"/>
                  <a:pt x="15384" y="2563"/>
                  <a:pt x="10839" y="2542"/>
                </a:cubicBezTo>
                <a:lnTo>
                  <a:pt x="10851" y="0"/>
                </a:lnTo>
                <a:cubicBezTo>
                  <a:pt x="16795" y="28"/>
                  <a:pt x="21599" y="4854"/>
                  <a:pt x="21599" y="10798"/>
                </a:cubicBezTo>
                <a:lnTo>
                  <a:pt x="24299" y="10798"/>
                </a:lnTo>
                <a:lnTo>
                  <a:pt x="20329" y="14769"/>
                </a:lnTo>
                <a:lnTo>
                  <a:pt x="16357" y="10799"/>
                </a:lnTo>
                <a:lnTo>
                  <a:pt x="19057" y="10798"/>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73" name="AutoShape 17"/>
          <p:cNvSpPr>
            <a:spLocks noChangeArrowheads="1"/>
          </p:cNvSpPr>
          <p:nvPr/>
        </p:nvSpPr>
        <p:spPr bwMode="auto">
          <a:xfrm rot="-5400000" flipH="1" flipV="1">
            <a:off x="6172200" y="3733800"/>
            <a:ext cx="1295400" cy="1600200"/>
          </a:xfrm>
          <a:custGeom>
            <a:avLst/>
            <a:gdLst>
              <a:gd name="T0" fmla="*/ 2147483647 w 21600"/>
              <a:gd name="T1" fmla="*/ 1293376763 h 21600"/>
              <a:gd name="T2" fmla="*/ 2147483647 w 21600"/>
              <a:gd name="T3" fmla="*/ 516782145 h 21600"/>
              <a:gd name="T4" fmla="*/ 2147483647 w 21600"/>
              <a:gd name="T5" fmla="*/ 2022404028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57" y="10798"/>
                </a:moveTo>
                <a:cubicBezTo>
                  <a:pt x="19057" y="6254"/>
                  <a:pt x="15384" y="2563"/>
                  <a:pt x="10839" y="2542"/>
                </a:cubicBezTo>
                <a:lnTo>
                  <a:pt x="10851" y="0"/>
                </a:lnTo>
                <a:cubicBezTo>
                  <a:pt x="16795" y="28"/>
                  <a:pt x="21599" y="4854"/>
                  <a:pt x="21599" y="10798"/>
                </a:cubicBezTo>
                <a:lnTo>
                  <a:pt x="24299" y="10798"/>
                </a:lnTo>
                <a:lnTo>
                  <a:pt x="20329" y="14769"/>
                </a:lnTo>
                <a:lnTo>
                  <a:pt x="16357" y="10799"/>
                </a:lnTo>
                <a:lnTo>
                  <a:pt x="19057" y="10798"/>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9074" name="AutoShape 18"/>
          <p:cNvSpPr>
            <a:spLocks noChangeArrowheads="1"/>
          </p:cNvSpPr>
          <p:nvPr/>
        </p:nvSpPr>
        <p:spPr bwMode="auto">
          <a:xfrm flipH="1" flipV="1">
            <a:off x="1524000" y="3657600"/>
            <a:ext cx="1295400" cy="1600200"/>
          </a:xfrm>
          <a:custGeom>
            <a:avLst/>
            <a:gdLst>
              <a:gd name="T0" fmla="*/ 2147483647 w 21600"/>
              <a:gd name="T1" fmla="*/ 1293376763 h 21600"/>
              <a:gd name="T2" fmla="*/ 2147483647 w 21600"/>
              <a:gd name="T3" fmla="*/ 516782145 h 21600"/>
              <a:gd name="T4" fmla="*/ 2147483647 w 21600"/>
              <a:gd name="T5" fmla="*/ 2022404028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57" y="10798"/>
                </a:moveTo>
                <a:cubicBezTo>
                  <a:pt x="19057" y="6254"/>
                  <a:pt x="15384" y="2563"/>
                  <a:pt x="10839" y="2542"/>
                </a:cubicBezTo>
                <a:lnTo>
                  <a:pt x="10851" y="0"/>
                </a:lnTo>
                <a:cubicBezTo>
                  <a:pt x="16795" y="28"/>
                  <a:pt x="21599" y="4854"/>
                  <a:pt x="21599" y="10798"/>
                </a:cubicBezTo>
                <a:lnTo>
                  <a:pt x="24299" y="10798"/>
                </a:lnTo>
                <a:lnTo>
                  <a:pt x="20329" y="14769"/>
                </a:lnTo>
                <a:lnTo>
                  <a:pt x="16357" y="10799"/>
                </a:lnTo>
                <a:lnTo>
                  <a:pt x="19057" y="10798"/>
                </a:lnTo>
                <a:close/>
              </a:path>
            </a:pathLst>
          </a:custGeom>
          <a:solidFill>
            <a:srgbClr val="CC0000"/>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29075" name="Group 19"/>
          <p:cNvGrpSpPr>
            <a:grpSpLocks/>
          </p:cNvGrpSpPr>
          <p:nvPr/>
        </p:nvGrpSpPr>
        <p:grpSpPr bwMode="auto">
          <a:xfrm>
            <a:off x="6259513" y="3476625"/>
            <a:ext cx="1431925" cy="763588"/>
            <a:chOff x="3648" y="2159"/>
            <a:chExt cx="902" cy="481"/>
          </a:xfrm>
        </p:grpSpPr>
        <p:sp>
          <p:nvSpPr>
            <p:cNvPr id="170029" name="AutoShape 20"/>
            <p:cNvSpPr>
              <a:spLocks noChangeArrowheads="1"/>
            </p:cNvSpPr>
            <p:nvPr/>
          </p:nvSpPr>
          <p:spPr bwMode="auto">
            <a:xfrm>
              <a:off x="3819" y="2159"/>
              <a:ext cx="556" cy="481"/>
            </a:xfrm>
            <a:prstGeom prst="hexagon">
              <a:avLst>
                <a:gd name="adj" fmla="val 28898"/>
                <a:gd name="vf" fmla="val 115470"/>
              </a:avLst>
            </a:prstGeom>
            <a:solidFill>
              <a:srgbClr val="FFEA18"/>
            </a:solidFill>
            <a:ln w="9525">
              <a:solidFill>
                <a:srgbClr val="FFA50B"/>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sp>
          <p:nvSpPr>
            <p:cNvPr id="170030" name="Rectangle 21"/>
            <p:cNvSpPr>
              <a:spLocks noChangeArrowheads="1"/>
            </p:cNvSpPr>
            <p:nvPr/>
          </p:nvSpPr>
          <p:spPr bwMode="auto">
            <a:xfrm>
              <a:off x="3648" y="2246"/>
              <a:ext cx="90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000000"/>
                  </a:solidFill>
                </a:rPr>
                <a:t>glucose</a:t>
              </a:r>
            </a:p>
          </p:txBody>
        </p:sp>
      </p:grpSp>
      <p:sp>
        <p:nvSpPr>
          <p:cNvPr id="429078" name="Oval 22"/>
          <p:cNvSpPr>
            <a:spLocks noChangeArrowheads="1"/>
          </p:cNvSpPr>
          <p:nvPr/>
        </p:nvSpPr>
        <p:spPr bwMode="auto">
          <a:xfrm>
            <a:off x="7823200" y="3532188"/>
            <a:ext cx="719138" cy="65405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000000"/>
                </a:solidFill>
              </a:rPr>
              <a:t>O</a:t>
            </a:r>
            <a:r>
              <a:rPr lang="en-US" sz="2600" b="1" baseline="-25000">
                <a:solidFill>
                  <a:srgbClr val="000000"/>
                </a:solidFill>
              </a:rPr>
              <a:t>2</a:t>
            </a:r>
            <a:endParaRPr lang="en-US" sz="3000" b="1">
              <a:solidFill>
                <a:srgbClr val="000000"/>
              </a:solidFill>
            </a:endParaRPr>
          </a:p>
        </p:txBody>
      </p:sp>
      <p:sp>
        <p:nvSpPr>
          <p:cNvPr id="429079" name="Oval 23"/>
          <p:cNvSpPr>
            <a:spLocks noChangeArrowheads="1"/>
          </p:cNvSpPr>
          <p:nvPr/>
        </p:nvSpPr>
        <p:spPr bwMode="auto">
          <a:xfrm>
            <a:off x="481013" y="3522663"/>
            <a:ext cx="1057275" cy="654050"/>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600" b="1">
                <a:solidFill>
                  <a:srgbClr val="000000"/>
                </a:solidFill>
              </a:rPr>
              <a:t>CO</a:t>
            </a:r>
            <a:r>
              <a:rPr lang="en-US" sz="2600" b="1" baseline="-25000">
                <a:solidFill>
                  <a:srgbClr val="000000"/>
                </a:solidFill>
              </a:rPr>
              <a:t>2</a:t>
            </a:r>
          </a:p>
        </p:txBody>
      </p:sp>
      <p:sp>
        <p:nvSpPr>
          <p:cNvPr id="429080" name="Rectangle 24"/>
          <p:cNvSpPr>
            <a:spLocks noChangeArrowheads="1"/>
          </p:cNvSpPr>
          <p:nvPr/>
        </p:nvSpPr>
        <p:spPr bwMode="auto">
          <a:xfrm>
            <a:off x="4090988" y="3273425"/>
            <a:ext cx="931862"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000" b="1">
                <a:solidFill>
                  <a:srgbClr val="008000"/>
                </a:solidFill>
              </a:rPr>
              <a:t>plants</a:t>
            </a:r>
            <a:endParaRPr lang="en-US" sz="3000" b="1">
              <a:solidFill>
                <a:srgbClr val="008000"/>
              </a:solidFill>
            </a:endParaRPr>
          </a:p>
        </p:txBody>
      </p:sp>
      <p:sp>
        <p:nvSpPr>
          <p:cNvPr id="429081" name="Rectangle 25"/>
          <p:cNvSpPr>
            <a:spLocks noChangeArrowheads="1"/>
          </p:cNvSpPr>
          <p:nvPr/>
        </p:nvSpPr>
        <p:spPr bwMode="auto">
          <a:xfrm>
            <a:off x="3546475" y="3967163"/>
            <a:ext cx="2019300" cy="39687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000" b="1">
                <a:solidFill>
                  <a:srgbClr val="CC0000"/>
                </a:solidFill>
              </a:rPr>
              <a:t>animals</a:t>
            </a:r>
            <a:r>
              <a:rPr lang="en-US" sz="2000" b="1">
                <a:solidFill>
                  <a:srgbClr val="000000"/>
                </a:solidFill>
              </a:rPr>
              <a:t>,</a:t>
            </a:r>
            <a:r>
              <a:rPr lang="en-US" sz="2000" b="1">
                <a:solidFill>
                  <a:srgbClr val="008000"/>
                </a:solidFill>
              </a:rPr>
              <a:t> plants</a:t>
            </a:r>
            <a:endParaRPr lang="en-US" sz="3000" b="1">
              <a:solidFill>
                <a:srgbClr val="008000"/>
              </a:solidFill>
            </a:endParaRPr>
          </a:p>
        </p:txBody>
      </p:sp>
      <p:sp>
        <p:nvSpPr>
          <p:cNvPr id="429082" name="AutoShape 26"/>
          <p:cNvSpPr>
            <a:spLocks noChangeArrowheads="1"/>
          </p:cNvSpPr>
          <p:nvPr/>
        </p:nvSpPr>
        <p:spPr bwMode="auto">
          <a:xfrm>
            <a:off x="5103813" y="5551488"/>
            <a:ext cx="1817687" cy="1190625"/>
          </a:xfrm>
          <a:prstGeom prst="irregularSeal1">
            <a:avLst/>
          </a:prstGeom>
          <a:solidFill>
            <a:srgbClr val="CC0000"/>
          </a:solidFill>
          <a:ln w="57150">
            <a:solidFill>
              <a:srgbClr val="FF6404"/>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3200" b="1">
                <a:solidFill>
                  <a:srgbClr val="FFEA18"/>
                </a:solidFill>
              </a:rPr>
              <a:t>ATP</a:t>
            </a:r>
            <a:endParaRPr lang="en-US" sz="4400" b="1">
              <a:solidFill>
                <a:srgbClr val="660066"/>
              </a:solidFill>
            </a:endParaRPr>
          </a:p>
        </p:txBody>
      </p:sp>
      <p:grpSp>
        <p:nvGrpSpPr>
          <p:cNvPr id="429115" name="Group 59"/>
          <p:cNvGrpSpPr>
            <a:grpSpLocks/>
          </p:cNvGrpSpPr>
          <p:nvPr/>
        </p:nvGrpSpPr>
        <p:grpSpPr bwMode="auto">
          <a:xfrm>
            <a:off x="2562225" y="2813050"/>
            <a:ext cx="3989388" cy="536575"/>
            <a:chOff x="1654" y="1772"/>
            <a:chExt cx="2513" cy="338"/>
          </a:xfrm>
        </p:grpSpPr>
        <p:sp>
          <p:nvSpPr>
            <p:cNvPr id="170018" name="AutoShape 30"/>
            <p:cNvSpPr>
              <a:spLocks noChangeArrowheads="1"/>
            </p:cNvSpPr>
            <p:nvPr/>
          </p:nvSpPr>
          <p:spPr bwMode="auto">
            <a:xfrm>
              <a:off x="1693" y="1772"/>
              <a:ext cx="2441" cy="327"/>
            </a:xfrm>
            <a:prstGeom prst="roundRect">
              <a:avLst>
                <a:gd name="adj" fmla="val 16667"/>
              </a:avLst>
            </a:prstGeom>
            <a:solidFill>
              <a:srgbClr val="CCFF66"/>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grpSp>
          <p:nvGrpSpPr>
            <p:cNvPr id="170019" name="Group 58"/>
            <p:cNvGrpSpPr>
              <a:grpSpLocks/>
            </p:cNvGrpSpPr>
            <p:nvPr/>
          </p:nvGrpSpPr>
          <p:grpSpPr bwMode="auto">
            <a:xfrm>
              <a:off x="1654" y="1776"/>
              <a:ext cx="2513" cy="334"/>
              <a:chOff x="1654" y="1776"/>
              <a:chExt cx="2513" cy="334"/>
            </a:xfrm>
          </p:grpSpPr>
          <p:sp>
            <p:nvSpPr>
              <p:cNvPr id="170020" name="Rectangle 32"/>
              <p:cNvSpPr>
                <a:spLocks noChangeArrowheads="1"/>
              </p:cNvSpPr>
              <p:nvPr/>
            </p:nvSpPr>
            <p:spPr bwMode="auto">
              <a:xfrm>
                <a:off x="1654" y="1827"/>
                <a:ext cx="385"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CO</a:t>
                </a:r>
                <a:r>
                  <a:rPr lang="en-US" b="1" baseline="-25000">
                    <a:solidFill>
                      <a:srgbClr val="CC0000"/>
                    </a:solidFill>
                  </a:rPr>
                  <a:t>2</a:t>
                </a:r>
              </a:p>
            </p:txBody>
          </p:sp>
          <p:sp>
            <p:nvSpPr>
              <p:cNvPr id="170021" name="Rectangle 33"/>
              <p:cNvSpPr>
                <a:spLocks noChangeArrowheads="1"/>
              </p:cNvSpPr>
              <p:nvPr/>
            </p:nvSpPr>
            <p:spPr bwMode="auto">
              <a:xfrm>
                <a:off x="2077" y="1827"/>
                <a:ext cx="385"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H</a:t>
                </a:r>
                <a:r>
                  <a:rPr lang="en-US" b="1" baseline="-25000">
                    <a:solidFill>
                      <a:srgbClr val="CC0000"/>
                    </a:solidFill>
                  </a:rPr>
                  <a:t>2</a:t>
                </a:r>
                <a:r>
                  <a:rPr lang="en-US" b="1">
                    <a:solidFill>
                      <a:srgbClr val="CC0000"/>
                    </a:solidFill>
                  </a:rPr>
                  <a:t>O</a:t>
                </a:r>
                <a:endParaRPr lang="en-US" b="1" baseline="-25000">
                  <a:solidFill>
                    <a:srgbClr val="CC0000"/>
                  </a:solidFill>
                </a:endParaRPr>
              </a:p>
            </p:txBody>
          </p:sp>
          <p:sp>
            <p:nvSpPr>
              <p:cNvPr id="170022" name="Rectangle 34"/>
              <p:cNvSpPr>
                <a:spLocks noChangeArrowheads="1"/>
              </p:cNvSpPr>
              <p:nvPr/>
            </p:nvSpPr>
            <p:spPr bwMode="auto">
              <a:xfrm>
                <a:off x="3199" y="1828"/>
                <a:ext cx="65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C</a:t>
                </a:r>
                <a:r>
                  <a:rPr lang="en-US" b="1" baseline="-25000">
                    <a:solidFill>
                      <a:srgbClr val="CC0000"/>
                    </a:solidFill>
                  </a:rPr>
                  <a:t>6</a:t>
                </a:r>
                <a:r>
                  <a:rPr lang="en-US" b="1">
                    <a:solidFill>
                      <a:srgbClr val="CC0000"/>
                    </a:solidFill>
                  </a:rPr>
                  <a:t>H</a:t>
                </a:r>
                <a:r>
                  <a:rPr lang="en-US" b="1" baseline="-25000">
                    <a:solidFill>
                      <a:srgbClr val="CC0000"/>
                    </a:solidFill>
                  </a:rPr>
                  <a:t>12</a:t>
                </a:r>
                <a:r>
                  <a:rPr lang="en-US" b="1">
                    <a:solidFill>
                      <a:srgbClr val="CC0000"/>
                    </a:solidFill>
                  </a:rPr>
                  <a:t>O</a:t>
                </a:r>
                <a:r>
                  <a:rPr lang="en-US" b="1" baseline="-25000">
                    <a:solidFill>
                      <a:srgbClr val="CC0000"/>
                    </a:solidFill>
                  </a:rPr>
                  <a:t>6</a:t>
                </a:r>
                <a:endParaRPr lang="en-US" sz="1600" b="1" baseline="-25000">
                  <a:solidFill>
                    <a:srgbClr val="CC0000"/>
                  </a:solidFill>
                </a:endParaRPr>
              </a:p>
            </p:txBody>
          </p:sp>
          <p:sp>
            <p:nvSpPr>
              <p:cNvPr id="170023" name="Rectangle 35"/>
              <p:cNvSpPr>
                <a:spLocks noChangeArrowheads="1"/>
              </p:cNvSpPr>
              <p:nvPr/>
            </p:nvSpPr>
            <p:spPr bwMode="auto">
              <a:xfrm>
                <a:off x="3886" y="1827"/>
                <a:ext cx="281"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O</a:t>
                </a:r>
                <a:r>
                  <a:rPr lang="en-US" b="1" baseline="-25000">
                    <a:solidFill>
                      <a:srgbClr val="CC0000"/>
                    </a:solidFill>
                  </a:rPr>
                  <a:t>2</a:t>
                </a:r>
              </a:p>
            </p:txBody>
          </p:sp>
          <p:sp>
            <p:nvSpPr>
              <p:cNvPr id="170024" name="Rectangle 36"/>
              <p:cNvSpPr>
                <a:spLocks noChangeArrowheads="1"/>
              </p:cNvSpPr>
              <p:nvPr/>
            </p:nvSpPr>
            <p:spPr bwMode="auto">
              <a:xfrm>
                <a:off x="2499" y="1776"/>
                <a:ext cx="588" cy="334"/>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0000"/>
                  </a:lnSpc>
                </a:pPr>
                <a:r>
                  <a:rPr lang="en-US" b="1">
                    <a:solidFill>
                      <a:srgbClr val="CC0000"/>
                    </a:solidFill>
                  </a:rPr>
                  <a:t>light</a:t>
                </a:r>
              </a:p>
              <a:p>
                <a:pPr algn="ctr" eaLnBrk="0" hangingPunct="0">
                  <a:lnSpc>
                    <a:spcPct val="80000"/>
                  </a:lnSpc>
                </a:pPr>
                <a:r>
                  <a:rPr lang="en-US" b="1">
                    <a:solidFill>
                      <a:srgbClr val="CC0000"/>
                    </a:solidFill>
                  </a:rPr>
                  <a:t>energy</a:t>
                </a:r>
              </a:p>
            </p:txBody>
          </p:sp>
          <p:sp>
            <p:nvSpPr>
              <p:cNvPr id="170025" name="Rectangle 37"/>
              <p:cNvSpPr>
                <a:spLocks noChangeArrowheads="1"/>
              </p:cNvSpPr>
              <p:nvPr/>
            </p:nvSpPr>
            <p:spPr bwMode="auto">
              <a:xfrm>
                <a:off x="3006" y="1817"/>
                <a:ext cx="274" cy="2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000" b="1">
                    <a:solidFill>
                      <a:srgbClr val="0F116A"/>
                    </a:solidFill>
                    <a:sym typeface="Symbol" charset="0"/>
                  </a:rPr>
                  <a:t></a:t>
                </a:r>
              </a:p>
            </p:txBody>
          </p:sp>
          <p:sp>
            <p:nvSpPr>
              <p:cNvPr id="170026" name="Rectangle 38"/>
              <p:cNvSpPr>
                <a:spLocks noChangeArrowheads="1"/>
              </p:cNvSpPr>
              <p:nvPr/>
            </p:nvSpPr>
            <p:spPr bwMode="auto">
              <a:xfrm>
                <a:off x="1958" y="1827"/>
                <a:ext cx="20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a:t>
                </a:r>
              </a:p>
            </p:txBody>
          </p:sp>
          <p:sp>
            <p:nvSpPr>
              <p:cNvPr id="170027" name="Rectangle 39"/>
              <p:cNvSpPr>
                <a:spLocks noChangeArrowheads="1"/>
              </p:cNvSpPr>
              <p:nvPr/>
            </p:nvSpPr>
            <p:spPr bwMode="auto">
              <a:xfrm>
                <a:off x="3768" y="1827"/>
                <a:ext cx="20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a:t>
                </a:r>
              </a:p>
            </p:txBody>
          </p:sp>
          <p:sp>
            <p:nvSpPr>
              <p:cNvPr id="170028" name="Rectangle 40"/>
              <p:cNvSpPr>
                <a:spLocks noChangeArrowheads="1"/>
              </p:cNvSpPr>
              <p:nvPr/>
            </p:nvSpPr>
            <p:spPr bwMode="auto">
              <a:xfrm>
                <a:off x="2381" y="1827"/>
                <a:ext cx="20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a:t>
                </a:r>
              </a:p>
            </p:txBody>
          </p:sp>
        </p:grpSp>
      </p:grpSp>
      <p:grpSp>
        <p:nvGrpSpPr>
          <p:cNvPr id="429117" name="Group 61"/>
          <p:cNvGrpSpPr>
            <a:grpSpLocks/>
          </p:cNvGrpSpPr>
          <p:nvPr/>
        </p:nvGrpSpPr>
        <p:grpSpPr bwMode="auto">
          <a:xfrm>
            <a:off x="2586038" y="4314825"/>
            <a:ext cx="3940175" cy="536575"/>
            <a:chOff x="1629" y="2718"/>
            <a:chExt cx="2482" cy="338"/>
          </a:xfrm>
        </p:grpSpPr>
        <p:sp>
          <p:nvSpPr>
            <p:cNvPr id="170007" name="AutoShape 45"/>
            <p:cNvSpPr>
              <a:spLocks noChangeArrowheads="1"/>
            </p:cNvSpPr>
            <p:nvPr/>
          </p:nvSpPr>
          <p:spPr bwMode="auto">
            <a:xfrm>
              <a:off x="1641" y="2718"/>
              <a:ext cx="2451" cy="327"/>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endParaRPr lang="en-US" sz="2400">
                <a:solidFill>
                  <a:srgbClr val="40458C"/>
                </a:solidFill>
              </a:endParaRPr>
            </a:p>
          </p:txBody>
        </p:sp>
        <p:grpSp>
          <p:nvGrpSpPr>
            <p:cNvPr id="170008" name="Group 56"/>
            <p:cNvGrpSpPr>
              <a:grpSpLocks/>
            </p:cNvGrpSpPr>
            <p:nvPr/>
          </p:nvGrpSpPr>
          <p:grpSpPr bwMode="auto">
            <a:xfrm>
              <a:off x="1629" y="2722"/>
              <a:ext cx="2482" cy="334"/>
              <a:chOff x="1667" y="2722"/>
              <a:chExt cx="2482" cy="334"/>
            </a:xfrm>
          </p:grpSpPr>
          <p:sp>
            <p:nvSpPr>
              <p:cNvPr id="170009" name="Rectangle 47"/>
              <p:cNvSpPr>
                <a:spLocks noChangeArrowheads="1"/>
              </p:cNvSpPr>
              <p:nvPr/>
            </p:nvSpPr>
            <p:spPr bwMode="auto">
              <a:xfrm>
                <a:off x="3350" y="2773"/>
                <a:ext cx="385"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CO</a:t>
                </a:r>
                <a:r>
                  <a:rPr lang="en-US" b="1" baseline="-25000">
                    <a:solidFill>
                      <a:srgbClr val="CC0000"/>
                    </a:solidFill>
                  </a:rPr>
                  <a:t>2</a:t>
                </a:r>
              </a:p>
            </p:txBody>
          </p:sp>
          <p:sp>
            <p:nvSpPr>
              <p:cNvPr id="170010" name="Rectangle 48"/>
              <p:cNvSpPr>
                <a:spLocks noChangeArrowheads="1"/>
              </p:cNvSpPr>
              <p:nvPr/>
            </p:nvSpPr>
            <p:spPr bwMode="auto">
              <a:xfrm>
                <a:off x="3764" y="2773"/>
                <a:ext cx="385"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H</a:t>
                </a:r>
                <a:r>
                  <a:rPr lang="en-US" b="1" baseline="-25000">
                    <a:solidFill>
                      <a:srgbClr val="CC0000"/>
                    </a:solidFill>
                  </a:rPr>
                  <a:t>2</a:t>
                </a:r>
                <a:r>
                  <a:rPr lang="en-US" b="1">
                    <a:solidFill>
                      <a:srgbClr val="CC0000"/>
                    </a:solidFill>
                  </a:rPr>
                  <a:t>O</a:t>
                </a:r>
                <a:endParaRPr lang="en-US" b="1" baseline="-25000">
                  <a:solidFill>
                    <a:srgbClr val="CC0000"/>
                  </a:solidFill>
                </a:endParaRPr>
              </a:p>
            </p:txBody>
          </p:sp>
          <p:sp>
            <p:nvSpPr>
              <p:cNvPr id="170011" name="Rectangle 49"/>
              <p:cNvSpPr>
                <a:spLocks noChangeArrowheads="1"/>
              </p:cNvSpPr>
              <p:nvPr/>
            </p:nvSpPr>
            <p:spPr bwMode="auto">
              <a:xfrm>
                <a:off x="1667" y="2774"/>
                <a:ext cx="65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C</a:t>
                </a:r>
                <a:r>
                  <a:rPr lang="en-US" b="1" baseline="-25000">
                    <a:solidFill>
                      <a:srgbClr val="CC0000"/>
                    </a:solidFill>
                  </a:rPr>
                  <a:t>6</a:t>
                </a:r>
                <a:r>
                  <a:rPr lang="en-US" b="1">
                    <a:solidFill>
                      <a:srgbClr val="CC0000"/>
                    </a:solidFill>
                  </a:rPr>
                  <a:t>H</a:t>
                </a:r>
                <a:r>
                  <a:rPr lang="en-US" b="1" baseline="-25000">
                    <a:solidFill>
                      <a:srgbClr val="CC0000"/>
                    </a:solidFill>
                  </a:rPr>
                  <a:t>12</a:t>
                </a:r>
                <a:r>
                  <a:rPr lang="en-US" b="1">
                    <a:solidFill>
                      <a:srgbClr val="CC0000"/>
                    </a:solidFill>
                  </a:rPr>
                  <a:t>O</a:t>
                </a:r>
                <a:r>
                  <a:rPr lang="en-US" b="1" baseline="-25000">
                    <a:solidFill>
                      <a:srgbClr val="CC0000"/>
                    </a:solidFill>
                  </a:rPr>
                  <a:t>6</a:t>
                </a:r>
                <a:endParaRPr lang="en-US" sz="1600" b="1" baseline="-25000">
                  <a:solidFill>
                    <a:srgbClr val="CC0000"/>
                  </a:solidFill>
                </a:endParaRPr>
              </a:p>
            </p:txBody>
          </p:sp>
          <p:sp>
            <p:nvSpPr>
              <p:cNvPr id="170012" name="Rectangle 50"/>
              <p:cNvSpPr>
                <a:spLocks noChangeArrowheads="1"/>
              </p:cNvSpPr>
              <p:nvPr/>
            </p:nvSpPr>
            <p:spPr bwMode="auto">
              <a:xfrm>
                <a:off x="2347" y="2773"/>
                <a:ext cx="281"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CC0000"/>
                    </a:solidFill>
                  </a:rPr>
                  <a:t>O</a:t>
                </a:r>
                <a:r>
                  <a:rPr lang="en-US" b="1" baseline="-25000">
                    <a:solidFill>
                      <a:srgbClr val="CC0000"/>
                    </a:solidFill>
                  </a:rPr>
                  <a:t>2</a:t>
                </a:r>
              </a:p>
            </p:txBody>
          </p:sp>
          <p:sp>
            <p:nvSpPr>
              <p:cNvPr id="170013" name="Rectangle 51"/>
              <p:cNvSpPr>
                <a:spLocks noChangeArrowheads="1"/>
              </p:cNvSpPr>
              <p:nvPr/>
            </p:nvSpPr>
            <p:spPr bwMode="auto">
              <a:xfrm>
                <a:off x="2732" y="2722"/>
                <a:ext cx="588" cy="334"/>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lnSpc>
                    <a:spcPct val="80000"/>
                  </a:lnSpc>
                </a:pPr>
                <a:r>
                  <a:rPr lang="en-US" b="1">
                    <a:solidFill>
                      <a:srgbClr val="CC0000"/>
                    </a:solidFill>
                  </a:rPr>
                  <a:t>ATP</a:t>
                </a:r>
              </a:p>
              <a:p>
                <a:pPr algn="ctr" eaLnBrk="0" hangingPunct="0">
                  <a:lnSpc>
                    <a:spcPct val="80000"/>
                  </a:lnSpc>
                </a:pPr>
                <a:r>
                  <a:rPr lang="en-US" b="1">
                    <a:solidFill>
                      <a:srgbClr val="CC0000"/>
                    </a:solidFill>
                  </a:rPr>
                  <a:t>energy</a:t>
                </a:r>
              </a:p>
            </p:txBody>
          </p:sp>
          <p:sp>
            <p:nvSpPr>
              <p:cNvPr id="170014" name="Rectangle 52"/>
              <p:cNvSpPr>
                <a:spLocks noChangeArrowheads="1"/>
              </p:cNvSpPr>
              <p:nvPr/>
            </p:nvSpPr>
            <p:spPr bwMode="auto">
              <a:xfrm>
                <a:off x="2543" y="2763"/>
                <a:ext cx="274" cy="250"/>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sz="2000" b="1">
                    <a:solidFill>
                      <a:srgbClr val="0F116A"/>
                    </a:solidFill>
                    <a:sym typeface="Symbol" charset="0"/>
                  </a:rPr>
                  <a:t></a:t>
                </a:r>
              </a:p>
            </p:txBody>
          </p:sp>
          <p:sp>
            <p:nvSpPr>
              <p:cNvPr id="170015" name="Rectangle 53"/>
              <p:cNvSpPr>
                <a:spLocks noChangeArrowheads="1"/>
              </p:cNvSpPr>
              <p:nvPr/>
            </p:nvSpPr>
            <p:spPr bwMode="auto">
              <a:xfrm>
                <a:off x="2232" y="2773"/>
                <a:ext cx="20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a:t>
                </a:r>
              </a:p>
            </p:txBody>
          </p:sp>
          <p:sp>
            <p:nvSpPr>
              <p:cNvPr id="170016" name="Rectangle 54"/>
              <p:cNvSpPr>
                <a:spLocks noChangeArrowheads="1"/>
              </p:cNvSpPr>
              <p:nvPr/>
            </p:nvSpPr>
            <p:spPr bwMode="auto">
              <a:xfrm>
                <a:off x="3650" y="2773"/>
                <a:ext cx="20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a:t>
                </a:r>
              </a:p>
            </p:txBody>
          </p:sp>
          <p:sp>
            <p:nvSpPr>
              <p:cNvPr id="170017" name="Rectangle 55"/>
              <p:cNvSpPr>
                <a:spLocks noChangeArrowheads="1"/>
              </p:cNvSpPr>
              <p:nvPr/>
            </p:nvSpPr>
            <p:spPr bwMode="auto">
              <a:xfrm>
                <a:off x="3235" y="2773"/>
                <a:ext cx="200" cy="231"/>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r>
                  <a:rPr lang="en-US" b="1">
                    <a:solidFill>
                      <a:srgbClr val="0F116A"/>
                    </a:solidFill>
                  </a:rPr>
                  <a:t>+</a:t>
                </a:r>
              </a:p>
            </p:txBody>
          </p:sp>
        </p:grpSp>
      </p:grpSp>
    </p:spTree>
    <p:extLst>
      <p:ext uri="{BB962C8B-B14F-4D97-AF65-F5344CB8AC3E}">
        <p14:creationId xmlns:p14="http://schemas.microsoft.com/office/powerpoint/2010/main" val="1003620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429066"/>
                                        </p:tgtEl>
                                        <p:attrNameLst>
                                          <p:attrName>style.visibility</p:attrName>
                                        </p:attrNameLst>
                                      </p:cBhvr>
                                      <p:to>
                                        <p:strVal val="visible"/>
                                      </p:to>
                                    </p:set>
                                    <p:anim from="(-#ppt_w/2)" to="(#ppt_x)" calcmode="lin" valueType="num">
                                      <p:cBhvr>
                                        <p:cTn id="7" dur="600" fill="hold">
                                          <p:stCondLst>
                                            <p:cond delay="0"/>
                                          </p:stCondLst>
                                        </p:cTn>
                                        <p:tgtEl>
                                          <p:spTgt spid="429066"/>
                                        </p:tgtEl>
                                        <p:attrNameLst>
                                          <p:attrName>ppt_x</p:attrName>
                                        </p:attrNameLst>
                                      </p:cBhvr>
                                    </p:anim>
                                    <p:anim from="0" to="-1.0" calcmode="lin" valueType="num">
                                      <p:cBhvr>
                                        <p:cTn id="8" dur="200" decel="50000" autoRev="1" fill="hold">
                                          <p:stCondLst>
                                            <p:cond delay="600"/>
                                          </p:stCondLst>
                                        </p:cTn>
                                        <p:tgtEl>
                                          <p:spTgt spid="429066"/>
                                        </p:tgtEl>
                                        <p:attrNameLst>
                                          <p:attrName>xshear</p:attrName>
                                        </p:attrNameLst>
                                      </p:cBhvr>
                                    </p:anim>
                                    <p:animScale>
                                      <p:cBhvr>
                                        <p:cTn id="9" dur="200" decel="100000" autoRev="1" fill="hold">
                                          <p:stCondLst>
                                            <p:cond delay="600"/>
                                          </p:stCondLst>
                                        </p:cTn>
                                        <p:tgtEl>
                                          <p:spTgt spid="429066"/>
                                        </p:tgtEl>
                                      </p:cBhvr>
                                      <p:from x="100000" y="100000"/>
                                      <p:to x="80000" y="100000"/>
                                    </p:animScale>
                                    <p:anim by="(#ppt_h/3+#ppt_w*0.1)" calcmode="lin" valueType="num">
                                      <p:cBhvr additive="sum">
                                        <p:cTn id="10" dur="200" decel="100000" autoRev="1" fill="hold">
                                          <p:stCondLst>
                                            <p:cond delay="600"/>
                                          </p:stCondLst>
                                        </p:cTn>
                                        <p:tgtEl>
                                          <p:spTgt spid="429066"/>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9069"/>
                                        </p:tgtEl>
                                        <p:attrNameLst>
                                          <p:attrName>style.visibility</p:attrName>
                                        </p:attrNameLst>
                                      </p:cBhvr>
                                      <p:to>
                                        <p:strVal val="visible"/>
                                      </p:to>
                                    </p:set>
                                    <p:animEffect transition="in" filter="wipe(left)">
                                      <p:cBhvr>
                                        <p:cTn id="15" dur="500"/>
                                        <p:tgtEl>
                                          <p:spTgt spid="429069"/>
                                        </p:tgtEl>
                                      </p:cBhvr>
                                    </p:animEffect>
                                  </p:childTnLst>
                                  <p:subTnLst>
                                    <p:audio>
                                      <p:cMediaNode>
                                        <p:cTn display="0" masterRel="sameClick">
                                          <p:stCondLst>
                                            <p:cond evt="begin" delay="0">
                                              <p:tn val="13"/>
                                            </p:cond>
                                          </p:stCondLst>
                                          <p:endCondLst>
                                            <p:cond evt="onStopAudio" delay="0">
                                              <p:tgtEl>
                                                <p:sldTgt/>
                                              </p:tgtEl>
                                            </p:cond>
                                          </p:endCondLst>
                                        </p:cTn>
                                        <p:tgtEl>
                                          <p:sndTgt r:embed="rId4" name="Arrow"/>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9064"/>
                                        </p:tgtEl>
                                        <p:attrNameLst>
                                          <p:attrName>style.visibility</p:attrName>
                                        </p:attrNameLst>
                                      </p:cBhvr>
                                      <p:to>
                                        <p:strVal val="visible"/>
                                      </p:to>
                                    </p:set>
                                    <p:animEffect transition="in" filter="wipe(left)">
                                      <p:cBhvr>
                                        <p:cTn id="20" dur="500"/>
                                        <p:tgtEl>
                                          <p:spTgt spid="429064"/>
                                        </p:tgtEl>
                                      </p:cBhvr>
                                    </p:animEffect>
                                  </p:childTnLst>
                                  <p:subTnLst>
                                    <p:audio>
                                      <p:cMediaNode>
                                        <p:cTn display="0" masterRel="sameClick">
                                          <p:stCondLst>
                                            <p:cond evt="begin" delay="0">
                                              <p:tn val="18"/>
                                            </p:cond>
                                          </p:stCondLst>
                                          <p:endCondLst>
                                            <p:cond evt="onStopAudio" delay="0">
                                              <p:tgtEl>
                                                <p:sldTgt/>
                                              </p:tgtEl>
                                            </p:cond>
                                          </p:endCondLst>
                                        </p:cTn>
                                        <p:tgtEl>
                                          <p:sndTgt r:embed="rId5"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29115"/>
                                        </p:tgtEl>
                                        <p:attrNameLst>
                                          <p:attrName>style.visibility</p:attrName>
                                        </p:attrNameLst>
                                      </p:cBhvr>
                                      <p:to>
                                        <p:strVal val="visible"/>
                                      </p:to>
                                    </p:set>
                                    <p:animEffect transition="in" filter="wipe(left)">
                                      <p:cBhvr>
                                        <p:cTn id="25" dur="500"/>
                                        <p:tgtEl>
                                          <p:spTgt spid="429115"/>
                                        </p:tgtEl>
                                      </p:cBhvr>
                                    </p:animEffect>
                                  </p:childTnLst>
                                  <p:subTnLst>
                                    <p:audio>
                                      <p:cMediaNode>
                                        <p:cTn display="0" masterRel="sameClick">
                                          <p:stCondLst>
                                            <p:cond evt="begin" delay="0">
                                              <p:tn val="23"/>
                                            </p:cond>
                                          </p:stCondLst>
                                          <p:endCondLst>
                                            <p:cond evt="onStopAudio" delay="0">
                                              <p:tgtEl>
                                                <p:sldTgt/>
                                              </p:tgtEl>
                                            </p:cond>
                                          </p:endCondLst>
                                        </p:cTn>
                                        <p:tgtEl>
                                          <p:sndTgt r:embed="rId6" name="Pencil Check"/>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29080">
                                            <p:txEl>
                                              <p:pRg st="0" end="0"/>
                                            </p:txEl>
                                          </p:spTgt>
                                        </p:tgtEl>
                                        <p:attrNameLst>
                                          <p:attrName>style.visibility</p:attrName>
                                        </p:attrNameLst>
                                      </p:cBhvr>
                                      <p:to>
                                        <p:strVal val="visible"/>
                                      </p:to>
                                    </p:set>
                                    <p:animEffect transition="in" filter="wipe(left)">
                                      <p:cBhvr>
                                        <p:cTn id="30" dur="500"/>
                                        <p:tgtEl>
                                          <p:spTgt spid="429080">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29072"/>
                                        </p:tgtEl>
                                        <p:attrNameLst>
                                          <p:attrName>style.visibility</p:attrName>
                                        </p:attrNameLst>
                                      </p:cBhvr>
                                      <p:to>
                                        <p:strVal val="visible"/>
                                      </p:to>
                                    </p:set>
                                    <p:animEffect transition="in" filter="wipe(up)">
                                      <p:cBhvr>
                                        <p:cTn id="35" dur="500"/>
                                        <p:tgtEl>
                                          <p:spTgt spid="429072"/>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429075"/>
                                        </p:tgtEl>
                                        <p:attrNameLst>
                                          <p:attrName>style.visibility</p:attrName>
                                        </p:attrNameLst>
                                      </p:cBhvr>
                                      <p:to>
                                        <p:strVal val="visible"/>
                                      </p:to>
                                    </p:set>
                                    <p:animEffect transition="in" filter="wipe(left)">
                                      <p:cBhvr>
                                        <p:cTn id="40" dur="500"/>
                                        <p:tgtEl>
                                          <p:spTgt spid="429075"/>
                                        </p:tgtEl>
                                      </p:cBhvr>
                                    </p:animEffect>
                                  </p:childTnLst>
                                  <p:subTnLst>
                                    <p:audio>
                                      <p:cMediaNode>
                                        <p:cTn display="0" masterRel="sameClick">
                                          <p:stCondLst>
                                            <p:cond evt="begin" delay="0">
                                              <p:tn val="38"/>
                                            </p:cond>
                                          </p:stCondLst>
                                          <p:endCondLst>
                                            <p:cond evt="onStopAudio" delay="0">
                                              <p:tgtEl>
                                                <p:sldTgt/>
                                              </p:tgtEl>
                                            </p:cond>
                                          </p:endCondLst>
                                        </p:cTn>
                                        <p:tgtEl>
                                          <p:sndTgt r:embed="rId5"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29078"/>
                                        </p:tgtEl>
                                        <p:attrNameLst>
                                          <p:attrName>style.visibility</p:attrName>
                                        </p:attrNameLst>
                                      </p:cBhvr>
                                      <p:to>
                                        <p:strVal val="visible"/>
                                      </p:to>
                                    </p:set>
                                    <p:animEffect transition="in" filter="wipe(left)">
                                      <p:cBhvr>
                                        <p:cTn id="45" dur="500"/>
                                        <p:tgtEl>
                                          <p:spTgt spid="429078"/>
                                        </p:tgtEl>
                                      </p:cBhvr>
                                    </p:animEffect>
                                  </p:childTnLst>
                                  <p:subTnLst>
                                    <p:audio>
                                      <p:cMediaNode>
                                        <p:cTn display="0" masterRel="sameClick">
                                          <p:stCondLst>
                                            <p:cond evt="begin" delay="0">
                                              <p:tn val="43"/>
                                            </p:cond>
                                          </p:stCondLst>
                                          <p:endCondLst>
                                            <p:cond evt="onStopAudio" delay="0">
                                              <p:tgtEl>
                                                <p:sldTgt/>
                                              </p:tgtEl>
                                            </p:cond>
                                          </p:endCondLst>
                                        </p:cTn>
                                        <p:tgtEl>
                                          <p:sndTgt r:embed="rId5"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429059"/>
                                        </p:tgtEl>
                                        <p:attrNameLst>
                                          <p:attrName>style.visibility</p:attrName>
                                        </p:attrNameLst>
                                      </p:cBhvr>
                                      <p:to>
                                        <p:strVal val="visible"/>
                                      </p:to>
                                    </p:set>
                                    <p:animEffect transition="in" filter="wipe(down)">
                                      <p:cBhvr>
                                        <p:cTn id="50" dur="500"/>
                                        <p:tgtEl>
                                          <p:spTgt spid="429059"/>
                                        </p:tgtEl>
                                      </p:cBhvr>
                                    </p:animEffect>
                                  </p:childTnLst>
                                  <p:subTnLst>
                                    <p:audio>
                                      <p:cMediaNode>
                                        <p:cTn display="0" masterRel="sameClick">
                                          <p:stCondLst>
                                            <p:cond evt="begin" delay="0">
                                              <p:tn val="48"/>
                                            </p:cond>
                                          </p:stCondLst>
                                          <p:endCondLst>
                                            <p:cond evt="onStopAudio" delay="0">
                                              <p:tgtEl>
                                                <p:sldTgt/>
                                              </p:tgtEl>
                                            </p:cond>
                                          </p:endCondLst>
                                        </p:cTn>
                                        <p:tgtEl>
                                          <p:sndTgt r:embed="rId7" name="Bubbles"/>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429073"/>
                                        </p:tgtEl>
                                        <p:attrNameLst>
                                          <p:attrName>style.visibility</p:attrName>
                                        </p:attrNameLst>
                                      </p:cBhvr>
                                      <p:to>
                                        <p:strVal val="visible"/>
                                      </p:to>
                                    </p:set>
                                    <p:animEffect transition="in" filter="wipe(right)">
                                      <p:cBhvr>
                                        <p:cTn id="55" dur="500"/>
                                        <p:tgtEl>
                                          <p:spTgt spid="429073"/>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29065"/>
                                        </p:tgtEl>
                                        <p:attrNameLst>
                                          <p:attrName>style.visibility</p:attrName>
                                        </p:attrNameLst>
                                      </p:cBhvr>
                                      <p:to>
                                        <p:strVal val="visible"/>
                                      </p:to>
                                    </p:set>
                                    <p:animEffect transition="in" filter="wipe(left)">
                                      <p:cBhvr>
                                        <p:cTn id="60" dur="500"/>
                                        <p:tgtEl>
                                          <p:spTgt spid="429065"/>
                                        </p:tgtEl>
                                      </p:cBhvr>
                                    </p:animEffect>
                                  </p:childTnLst>
                                  <p:subTnLst>
                                    <p:audio>
                                      <p:cMediaNode>
                                        <p:cTn display="0" masterRel="sameClick">
                                          <p:stCondLst>
                                            <p:cond evt="begin" delay="0">
                                              <p:tn val="58"/>
                                            </p:cond>
                                          </p:stCondLst>
                                          <p:endCondLst>
                                            <p:cond evt="onStopAudio" delay="0">
                                              <p:tgtEl>
                                                <p:sldTgt/>
                                              </p:tgtEl>
                                            </p:cond>
                                          </p:endCondLst>
                                        </p:cTn>
                                        <p:tgtEl>
                                          <p:sndTgt r:embed="rId5"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429117"/>
                                        </p:tgtEl>
                                        <p:attrNameLst>
                                          <p:attrName>style.visibility</p:attrName>
                                        </p:attrNameLst>
                                      </p:cBhvr>
                                      <p:to>
                                        <p:strVal val="visible"/>
                                      </p:to>
                                    </p:set>
                                    <p:animEffect transition="in" filter="wipe(left)">
                                      <p:cBhvr>
                                        <p:cTn id="65" dur="500"/>
                                        <p:tgtEl>
                                          <p:spTgt spid="429117"/>
                                        </p:tgtEl>
                                      </p:cBhvr>
                                    </p:animEffect>
                                  </p:childTnLst>
                                  <p:subTnLst>
                                    <p:audio>
                                      <p:cMediaNode>
                                        <p:cTn display="0" masterRel="sameClick">
                                          <p:stCondLst>
                                            <p:cond evt="begin" delay="0">
                                              <p:tn val="63"/>
                                            </p:cond>
                                          </p:stCondLst>
                                          <p:endCondLst>
                                            <p:cond evt="onStopAudio" delay="0">
                                              <p:tgtEl>
                                                <p:sldTgt/>
                                              </p:tgtEl>
                                            </p:cond>
                                          </p:endCondLst>
                                        </p:cTn>
                                        <p:tgtEl>
                                          <p:sndTgt r:embed="rId6" name="Pencil Check"/>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29081">
                                            <p:txEl>
                                              <p:pRg st="0" end="0"/>
                                            </p:txEl>
                                          </p:spTgt>
                                        </p:tgtEl>
                                        <p:attrNameLst>
                                          <p:attrName>style.visibility</p:attrName>
                                        </p:attrNameLst>
                                      </p:cBhvr>
                                      <p:to>
                                        <p:strVal val="visible"/>
                                      </p:to>
                                    </p:set>
                                    <p:animEffect transition="in" filter="wipe(left)">
                                      <p:cBhvr>
                                        <p:cTn id="70" dur="500"/>
                                        <p:tgtEl>
                                          <p:spTgt spid="429081">
                                            <p:txEl>
                                              <p:pRg st="0" end="0"/>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5"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429070"/>
                                        </p:tgtEl>
                                        <p:attrNameLst>
                                          <p:attrName>style.visibility</p:attrName>
                                        </p:attrNameLst>
                                      </p:cBhvr>
                                      <p:to>
                                        <p:strVal val="visible"/>
                                      </p:to>
                                    </p:set>
                                    <p:animEffect transition="in" filter="wipe(up)">
                                      <p:cBhvr>
                                        <p:cTn id="75" dur="500"/>
                                        <p:tgtEl>
                                          <p:spTgt spid="429070"/>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32" fill="hold" grpId="0" nodeType="clickEffect">
                                  <p:stCondLst>
                                    <p:cond delay="0"/>
                                  </p:stCondLst>
                                  <p:childTnLst>
                                    <p:set>
                                      <p:cBhvr>
                                        <p:cTn id="79" dur="1" fill="hold">
                                          <p:stCondLst>
                                            <p:cond delay="0"/>
                                          </p:stCondLst>
                                        </p:cTn>
                                        <p:tgtEl>
                                          <p:spTgt spid="429082"/>
                                        </p:tgtEl>
                                        <p:attrNameLst>
                                          <p:attrName>style.visibility</p:attrName>
                                        </p:attrNameLst>
                                      </p:cBhvr>
                                      <p:to>
                                        <p:strVal val="visible"/>
                                      </p:to>
                                    </p:set>
                                    <p:animEffect transition="in" filter="circle(out)">
                                      <p:cBhvr>
                                        <p:cTn id="80" dur="500"/>
                                        <p:tgtEl>
                                          <p:spTgt spid="429082"/>
                                        </p:tgtEl>
                                      </p:cBhvr>
                                    </p:animEffect>
                                  </p:childTnLst>
                                  <p:subTnLst>
                                    <p:audio>
                                      <p:cMediaNode>
                                        <p:cTn display="0" masterRel="sameClick">
                                          <p:stCondLst>
                                            <p:cond evt="begin" delay="0">
                                              <p:tn val="78"/>
                                            </p:cond>
                                          </p:stCondLst>
                                          <p:endCondLst>
                                            <p:cond evt="onStopAudio" delay="0">
                                              <p:tgtEl>
                                                <p:sldTgt/>
                                              </p:tgtEl>
                                            </p:cond>
                                          </p:endCondLst>
                                        </p:cTn>
                                        <p:tgtEl>
                                          <p:sndTgt r:embed="rId8" name="Explosion"/>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429074"/>
                                        </p:tgtEl>
                                        <p:attrNameLst>
                                          <p:attrName>style.visibility</p:attrName>
                                        </p:attrNameLst>
                                      </p:cBhvr>
                                      <p:to>
                                        <p:strVal val="visible"/>
                                      </p:to>
                                    </p:set>
                                    <p:animEffect transition="in" filter="wipe(right)">
                                      <p:cBhvr>
                                        <p:cTn id="85" dur="500"/>
                                        <p:tgtEl>
                                          <p:spTgt spid="429074"/>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429079"/>
                                        </p:tgtEl>
                                        <p:attrNameLst>
                                          <p:attrName>style.visibility</p:attrName>
                                        </p:attrNameLst>
                                      </p:cBhvr>
                                      <p:to>
                                        <p:strVal val="visible"/>
                                      </p:to>
                                    </p:set>
                                    <p:animEffect transition="in" filter="wipe(left)">
                                      <p:cBhvr>
                                        <p:cTn id="90" dur="500"/>
                                        <p:tgtEl>
                                          <p:spTgt spid="429079"/>
                                        </p:tgtEl>
                                      </p:cBhvr>
                                    </p:animEffect>
                                  </p:childTnLst>
                                  <p:subTnLst>
                                    <p:audio>
                                      <p:cMediaNode>
                                        <p:cTn display="0" masterRel="sameClick">
                                          <p:stCondLst>
                                            <p:cond evt="begin" delay="0">
                                              <p:tn val="88"/>
                                            </p:cond>
                                          </p:stCondLst>
                                          <p:endCondLst>
                                            <p:cond evt="onStopAudio" delay="0">
                                              <p:tgtEl>
                                                <p:sldTgt/>
                                              </p:tgtEl>
                                            </p:cond>
                                          </p:endCondLst>
                                        </p:cTn>
                                        <p:tgtEl>
                                          <p:sndTgt r:embed="rId5" name="Whoosh"/>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429058"/>
                                        </p:tgtEl>
                                        <p:attrNameLst>
                                          <p:attrName>style.visibility</p:attrName>
                                        </p:attrNameLst>
                                      </p:cBhvr>
                                      <p:to>
                                        <p:strVal val="visible"/>
                                      </p:to>
                                    </p:set>
                                    <p:animEffect transition="in" filter="wipe(down)">
                                      <p:cBhvr>
                                        <p:cTn id="95" dur="500"/>
                                        <p:tgtEl>
                                          <p:spTgt spid="429058"/>
                                        </p:tgtEl>
                                      </p:cBhvr>
                                    </p:animEffect>
                                  </p:childTnLst>
                                  <p:subTnLst>
                                    <p:audio>
                                      <p:cMediaNode>
                                        <p:cTn display="0" masterRel="sameClick">
                                          <p:stCondLst>
                                            <p:cond evt="begin" delay="0">
                                              <p:tn val="93"/>
                                            </p:cond>
                                          </p:stCondLst>
                                          <p:endCondLst>
                                            <p:cond evt="onStopAudio" delay="0">
                                              <p:tgtEl>
                                                <p:sldTgt/>
                                              </p:tgtEl>
                                            </p:cond>
                                          </p:endCondLst>
                                        </p:cTn>
                                        <p:tgtEl>
                                          <p:sndTgt r:embed="rId7" name="Bubbles"/>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1" fill="hold" nodeType="clickEffect">
                                  <p:stCondLst>
                                    <p:cond delay="0"/>
                                  </p:stCondLst>
                                  <p:childTnLst>
                                    <p:set>
                                      <p:cBhvr>
                                        <p:cTn id="99" dur="1" fill="hold">
                                          <p:stCondLst>
                                            <p:cond delay="0"/>
                                          </p:stCondLst>
                                        </p:cTn>
                                        <p:tgtEl>
                                          <p:spTgt spid="429060"/>
                                        </p:tgtEl>
                                        <p:attrNameLst>
                                          <p:attrName>style.visibility</p:attrName>
                                        </p:attrNameLst>
                                      </p:cBhvr>
                                      <p:to>
                                        <p:strVal val="visible"/>
                                      </p:to>
                                    </p:set>
                                    <p:animEffect transition="in" filter="wipe(up)">
                                      <p:cBhvr>
                                        <p:cTn id="100" dur="500"/>
                                        <p:tgtEl>
                                          <p:spTgt spid="429060"/>
                                        </p:tgtEl>
                                      </p:cBhvr>
                                    </p:animEffect>
                                  </p:childTnLst>
                                  <p:subTnLst>
                                    <p:audio>
                                      <p:cMediaNode>
                                        <p:cTn display="0" masterRel="sameClick">
                                          <p:stCondLst>
                                            <p:cond evt="begin" delay="0">
                                              <p:tn val="98"/>
                                            </p:cond>
                                          </p:stCondLst>
                                          <p:endCondLst>
                                            <p:cond evt="onStopAudio" delay="0">
                                              <p:tgtEl>
                                                <p:sldTgt/>
                                              </p:tgtEl>
                                            </p:cond>
                                          </p:endCondLst>
                                        </p:cTn>
                                        <p:tgtEl>
                                          <p:sndTgt r:embed="rId5" name="Whoosh"/>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429071"/>
                                        </p:tgtEl>
                                        <p:attrNameLst>
                                          <p:attrName>style.visibility</p:attrName>
                                        </p:attrNameLst>
                                      </p:cBhvr>
                                      <p:to>
                                        <p:strVal val="visible"/>
                                      </p:to>
                                    </p:set>
                                    <p:animEffect transition="in" filter="wipe(left)">
                                      <p:cBhvr>
                                        <p:cTn id="105" dur="500"/>
                                        <p:tgtEl>
                                          <p:spTgt spid="429071"/>
                                        </p:tgtEl>
                                      </p:cBhvr>
                                    </p:animEffect>
                                  </p:childTnLst>
                                  <p:subTnLst>
                                    <p:audio>
                                      <p:cMediaNode>
                                        <p:cTn display="0" masterRel="sameClick">
                                          <p:stCondLst>
                                            <p:cond evt="begin" delay="0">
                                              <p:tn val="103"/>
                                            </p:cond>
                                          </p:stCondLst>
                                          <p:endCondLst>
                                            <p:cond evt="onStopAudio" delay="0">
                                              <p:tgtEl>
                                                <p:sldTgt/>
                                              </p:tgtEl>
                                            </p:cond>
                                          </p:endCondLst>
                                        </p:cTn>
                                        <p:tgtEl>
                                          <p:sndTgt r:embed="rId4"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animBg="1"/>
      <p:bldP spid="429059" grpId="0" animBg="1"/>
      <p:bldP spid="429064" grpId="0" animBg="1" autoUpdateAnimBg="0"/>
      <p:bldP spid="429065" grpId="0" animBg="1" autoUpdateAnimBg="0"/>
      <p:bldP spid="429069" grpId="0" animBg="1"/>
      <p:bldP spid="429070" grpId="0" animBg="1"/>
      <p:bldP spid="429071" grpId="0" animBg="1"/>
      <p:bldP spid="429072" grpId="0" animBg="1"/>
      <p:bldP spid="429073" grpId="0" animBg="1"/>
      <p:bldP spid="429074" grpId="0" animBg="1"/>
      <p:bldP spid="429078" grpId="0" animBg="1" autoUpdateAnimBg="0"/>
      <p:bldP spid="429079" grpId="0" animBg="1" autoUpdateAnimBg="0"/>
      <p:bldP spid="429080" grpId="0" build="p" autoUpdateAnimBg="0"/>
      <p:bldP spid="429081" grpId="0" build="p" autoUpdateAnimBg="0"/>
      <p:bldP spid="4290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79" y="349104"/>
            <a:ext cx="8260672" cy="1039427"/>
          </a:xfrm>
        </p:spPr>
        <p:txBody>
          <a:bodyPr/>
          <a:lstStyle/>
          <a:p>
            <a:r>
              <a:rPr lang="en-US" dirty="0" smtClean="0"/>
              <a:t>Exit Slip 4/</a:t>
            </a:r>
            <a:r>
              <a:rPr lang="en-US" dirty="0"/>
              <a:t>9</a:t>
            </a:r>
            <a:r>
              <a:rPr lang="en-US" dirty="0" smtClean="0"/>
              <a:t>/14</a:t>
            </a:r>
            <a:endParaRPr lang="en-US" dirty="0"/>
          </a:p>
        </p:txBody>
      </p:sp>
      <p:sp>
        <p:nvSpPr>
          <p:cNvPr id="3" name="Content Placeholder 2"/>
          <p:cNvSpPr>
            <a:spLocks noGrp="1"/>
          </p:cNvSpPr>
          <p:nvPr>
            <p:ph idx="1"/>
          </p:nvPr>
        </p:nvSpPr>
        <p:spPr>
          <a:xfrm>
            <a:off x="0" y="1752600"/>
            <a:ext cx="9144000" cy="4969933"/>
          </a:xfrm>
        </p:spPr>
        <p:txBody>
          <a:bodyPr>
            <a:normAutofit/>
          </a:bodyPr>
          <a:lstStyle/>
          <a:p>
            <a:r>
              <a:rPr lang="en-US" sz="3200" dirty="0" smtClean="0"/>
              <a:t>This must be done </a:t>
            </a:r>
            <a:r>
              <a:rPr lang="en-US" sz="3200" b="1" u="sng" dirty="0" smtClean="0"/>
              <a:t>independently and quietly</a:t>
            </a:r>
            <a:r>
              <a:rPr lang="en-US" sz="3200" dirty="0" smtClean="0"/>
              <a:t>.</a:t>
            </a:r>
          </a:p>
          <a:p>
            <a:r>
              <a:rPr lang="en-US" sz="3200" dirty="0" smtClean="0"/>
              <a:t>To access the exit slip, go to the class website: </a:t>
            </a:r>
            <a:r>
              <a:rPr lang="en-US" sz="3200" dirty="0" smtClean="0">
                <a:hlinkClick r:id="rId2"/>
              </a:rPr>
              <a:t>http://aofscience.weebly.com</a:t>
            </a:r>
            <a:endParaRPr lang="en-US" sz="3200" dirty="0" smtClean="0"/>
          </a:p>
          <a:p>
            <a:r>
              <a:rPr lang="en-US" sz="3200" dirty="0" smtClean="0"/>
              <a:t>Navigate to BIOLOGY </a:t>
            </a:r>
            <a:r>
              <a:rPr lang="en-US" sz="3200" dirty="0" smtClean="0">
                <a:sym typeface="Wingdings"/>
              </a:rPr>
              <a:t>Chapter 8  Scroll down to Exit Slips.</a:t>
            </a:r>
          </a:p>
          <a:p>
            <a:r>
              <a:rPr lang="en-US" sz="3200" dirty="0" smtClean="0">
                <a:sym typeface="Wingdings"/>
              </a:rPr>
              <a:t>Complete Exit Slip and press submit.</a:t>
            </a:r>
            <a:endParaRPr lang="en-US" sz="3200" dirty="0" smtClean="0"/>
          </a:p>
          <a:p>
            <a:endParaRPr lang="en-US" sz="3200" dirty="0"/>
          </a:p>
        </p:txBody>
      </p:sp>
      <p:pic>
        <p:nvPicPr>
          <p:cNvPr id="4" name="Picture 3"/>
          <p:cNvPicPr>
            <a:picLocks noChangeAspect="1"/>
          </p:cNvPicPr>
          <p:nvPr/>
        </p:nvPicPr>
        <p:blipFill>
          <a:blip r:embed="rId3"/>
          <a:stretch>
            <a:fillRect/>
          </a:stretch>
        </p:blipFill>
        <p:spPr>
          <a:xfrm>
            <a:off x="6671733" y="0"/>
            <a:ext cx="2315633" cy="1743430"/>
          </a:xfrm>
          <a:prstGeom prst="rect">
            <a:avLst/>
          </a:prstGeom>
        </p:spPr>
      </p:pic>
      <p:pic>
        <p:nvPicPr>
          <p:cNvPr id="5" name="Picture 2" descr="http://www3.pcmag.com/media/images/321794-lenovo-ideapad-z400-tou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0409" y="5434747"/>
            <a:ext cx="1843591" cy="14232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22483"/>
            <a:ext cx="1207129" cy="160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633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a:t>
            </a:r>
            <a:r>
              <a:rPr lang="en-US" b="1" baseline="30000" dirty="0" smtClean="0"/>
              <a:t>th</a:t>
            </a:r>
            <a:r>
              <a:rPr lang="en-US" b="1" dirty="0" smtClean="0"/>
              <a:t> Period. Being an Experimental Scientist</a:t>
            </a:r>
            <a:endParaRPr lang="en-US" b="1" dirty="0"/>
          </a:p>
        </p:txBody>
      </p:sp>
      <p:sp>
        <p:nvSpPr>
          <p:cNvPr id="3" name="Content Placeholder 2"/>
          <p:cNvSpPr>
            <a:spLocks noGrp="1"/>
          </p:cNvSpPr>
          <p:nvPr>
            <p:ph idx="1"/>
          </p:nvPr>
        </p:nvSpPr>
        <p:spPr/>
        <p:txBody>
          <a:bodyPr/>
          <a:lstStyle/>
          <a:p>
            <a:r>
              <a:rPr lang="en-US" dirty="0" smtClean="0"/>
              <a:t>Read pages 394 – 397.</a:t>
            </a:r>
          </a:p>
          <a:p>
            <a:pPr marL="68580" indent="0">
              <a:buNone/>
            </a:pPr>
            <a:endParaRPr lang="en-US" dirty="0" smtClean="0"/>
          </a:p>
          <a:p>
            <a:r>
              <a:rPr lang="en-US" dirty="0" smtClean="0"/>
              <a:t>Begin the Process and Procedures on page 394 beginning with Part B. (SKIP PART A on page 394.)</a:t>
            </a:r>
          </a:p>
          <a:p>
            <a:endParaRPr lang="en-US" dirty="0"/>
          </a:p>
        </p:txBody>
      </p:sp>
    </p:spTree>
    <p:extLst>
      <p:ext uri="{BB962C8B-B14F-4D97-AF65-F5344CB8AC3E}">
        <p14:creationId xmlns:p14="http://schemas.microsoft.com/office/powerpoint/2010/main" val="114551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76" y="139160"/>
            <a:ext cx="9022224" cy="1232440"/>
          </a:xfrm>
        </p:spPr>
        <p:txBody>
          <a:bodyPr/>
          <a:lstStyle/>
          <a:p>
            <a:r>
              <a:rPr lang="en-US" b="1" dirty="0" smtClean="0"/>
              <a:t>Producers (</a:t>
            </a:r>
            <a:r>
              <a:rPr lang="en-US" b="1" i="1" dirty="0" smtClean="0"/>
              <a:t>autotrophs)</a:t>
            </a:r>
            <a:endParaRPr lang="en-US" b="1" dirty="0"/>
          </a:p>
        </p:txBody>
      </p:sp>
      <p:sp>
        <p:nvSpPr>
          <p:cNvPr id="3" name="Content Placeholder 2"/>
          <p:cNvSpPr>
            <a:spLocks noGrp="1"/>
          </p:cNvSpPr>
          <p:nvPr>
            <p:ph idx="1"/>
          </p:nvPr>
        </p:nvSpPr>
        <p:spPr/>
        <p:txBody>
          <a:bodyPr>
            <a:normAutofit/>
          </a:bodyPr>
          <a:lstStyle/>
          <a:p>
            <a:pPr lvl="0"/>
            <a:r>
              <a:rPr lang="en-US" dirty="0"/>
              <a:t>Organisms that </a:t>
            </a:r>
            <a:r>
              <a:rPr lang="en-US" b="1" dirty="0" smtClean="0"/>
              <a:t>create their own food.</a:t>
            </a:r>
          </a:p>
          <a:p>
            <a:pPr marL="68580" lvl="0" indent="0">
              <a:buNone/>
            </a:pPr>
            <a:endParaRPr lang="en-US" b="1" dirty="0"/>
          </a:p>
          <a:p>
            <a:pPr lvl="0"/>
            <a:r>
              <a:rPr lang="en-US" b="1" dirty="0" smtClean="0"/>
              <a:t>Photosynthesis</a:t>
            </a:r>
            <a:r>
              <a:rPr lang="en-US" dirty="0" smtClean="0"/>
              <a:t> </a:t>
            </a:r>
            <a:r>
              <a:rPr lang="en-US" dirty="0"/>
              <a:t>is the process by which producers use energy from sunlight to convert </a:t>
            </a:r>
            <a:r>
              <a:rPr lang="en-US" b="1" dirty="0" smtClean="0"/>
              <a:t>water</a:t>
            </a:r>
            <a:r>
              <a:rPr lang="en-US" dirty="0" smtClean="0"/>
              <a:t> </a:t>
            </a:r>
            <a:r>
              <a:rPr lang="en-US" dirty="0"/>
              <a:t>and </a:t>
            </a:r>
            <a:r>
              <a:rPr lang="en-US" b="1" dirty="0" smtClean="0"/>
              <a:t>carbon dioxide</a:t>
            </a:r>
            <a:r>
              <a:rPr lang="en-US" dirty="0" smtClean="0"/>
              <a:t> </a:t>
            </a:r>
            <a:r>
              <a:rPr lang="en-US" dirty="0"/>
              <a:t>into </a:t>
            </a:r>
            <a:r>
              <a:rPr lang="en-US" b="1" dirty="0" smtClean="0"/>
              <a:t>sugar</a:t>
            </a:r>
            <a:r>
              <a:rPr lang="en-US" dirty="0" smtClean="0"/>
              <a:t>, </a:t>
            </a:r>
            <a:r>
              <a:rPr lang="en-US" dirty="0"/>
              <a:t>releasing oxygen as a byproduct.</a:t>
            </a:r>
          </a:p>
          <a:p>
            <a:pPr marL="0" indent="0">
              <a:buNone/>
            </a:pPr>
            <a:endParaRPr lang="en-US" dirty="0"/>
          </a:p>
          <a:p>
            <a:pPr marL="68580" indent="0">
              <a:buNone/>
            </a:pPr>
            <a:endParaRPr lang="en-US" dirty="0"/>
          </a:p>
        </p:txBody>
      </p:sp>
    </p:spTree>
    <p:extLst>
      <p:ext uri="{BB962C8B-B14F-4D97-AF65-F5344CB8AC3E}">
        <p14:creationId xmlns:p14="http://schemas.microsoft.com/office/powerpoint/2010/main" val="5460325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327"/>
            <a:ext cx="7313613" cy="868362"/>
          </a:xfrm>
        </p:spPr>
        <p:txBody>
          <a:bodyPr/>
          <a:lstStyle/>
          <a:p>
            <a:r>
              <a:rPr lang="en-US" b="1" dirty="0" smtClean="0"/>
              <a:t>Photosynthesis</a:t>
            </a:r>
            <a:endParaRPr lang="en-US" b="1" dirty="0"/>
          </a:p>
        </p:txBody>
      </p:sp>
      <p:pic>
        <p:nvPicPr>
          <p:cNvPr id="4" name="Content Placeholder 3"/>
          <p:cNvPicPr>
            <a:picLocks noGrp="1" noChangeAspect="1"/>
          </p:cNvPicPr>
          <p:nvPr>
            <p:ph idx="1"/>
          </p:nvPr>
        </p:nvPicPr>
        <p:blipFill>
          <a:blip r:embed="rId2"/>
          <a:srcRect t="17316" b="17316"/>
          <a:stretch>
            <a:fillRect/>
          </a:stretch>
        </p:blipFill>
        <p:spPr>
          <a:xfrm>
            <a:off x="0" y="1536632"/>
            <a:ext cx="3464765" cy="5061812"/>
          </a:xfrm>
        </p:spPr>
      </p:pic>
      <p:pic>
        <p:nvPicPr>
          <p:cNvPr id="5" name="Picture 4"/>
          <p:cNvPicPr>
            <a:picLocks noChangeAspect="1"/>
          </p:cNvPicPr>
          <p:nvPr/>
        </p:nvPicPr>
        <p:blipFill>
          <a:blip r:embed="rId3"/>
          <a:stretch>
            <a:fillRect/>
          </a:stretch>
        </p:blipFill>
        <p:spPr>
          <a:xfrm>
            <a:off x="3464765" y="1293987"/>
            <a:ext cx="5502861" cy="5397500"/>
          </a:xfrm>
          <a:prstGeom prst="rect">
            <a:avLst/>
          </a:prstGeom>
        </p:spPr>
      </p:pic>
    </p:spTree>
    <p:extLst>
      <p:ext uri="{BB962C8B-B14F-4D97-AF65-F5344CB8AC3E}">
        <p14:creationId xmlns:p14="http://schemas.microsoft.com/office/powerpoint/2010/main" val="2617706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Photosynthesis</a:t>
            </a:r>
            <a:endParaRPr lang="en-US" b="1" dirty="0"/>
          </a:p>
        </p:txBody>
      </p:sp>
      <p:pic>
        <p:nvPicPr>
          <p:cNvPr id="5" name="Picture 4"/>
          <p:cNvPicPr>
            <a:picLocks noChangeAspect="1"/>
          </p:cNvPicPr>
          <p:nvPr/>
        </p:nvPicPr>
        <p:blipFill>
          <a:blip r:embed="rId2"/>
          <a:stretch>
            <a:fillRect/>
          </a:stretch>
        </p:blipFill>
        <p:spPr>
          <a:xfrm>
            <a:off x="12700" y="1985986"/>
            <a:ext cx="9131300" cy="4546600"/>
          </a:xfrm>
          <a:prstGeom prst="rect">
            <a:avLst/>
          </a:prstGeom>
        </p:spPr>
      </p:pic>
    </p:spTree>
    <p:extLst>
      <p:ext uri="{BB962C8B-B14F-4D97-AF65-F5344CB8AC3E}">
        <p14:creationId xmlns:p14="http://schemas.microsoft.com/office/powerpoint/2010/main" val="247611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520" y="268040"/>
            <a:ext cx="8465941" cy="868362"/>
          </a:xfrm>
        </p:spPr>
        <p:txBody>
          <a:bodyPr/>
          <a:lstStyle/>
          <a:p>
            <a:r>
              <a:rPr lang="en-US" b="1" dirty="0" smtClean="0"/>
              <a:t>Producers </a:t>
            </a:r>
            <a:r>
              <a:rPr lang="en-US" b="1" i="1" dirty="0" smtClean="0"/>
              <a:t>examples</a:t>
            </a:r>
            <a:endParaRPr lang="en-US" b="1" dirty="0"/>
          </a:p>
        </p:txBody>
      </p:sp>
      <p:pic>
        <p:nvPicPr>
          <p:cNvPr id="4" name="Content Placeholder 3"/>
          <p:cNvPicPr>
            <a:picLocks noGrp="1" noChangeAspect="1"/>
          </p:cNvPicPr>
          <p:nvPr>
            <p:ph idx="1"/>
          </p:nvPr>
        </p:nvPicPr>
        <p:blipFill>
          <a:blip r:embed="rId2"/>
          <a:srcRect t="6841" b="6841"/>
          <a:stretch>
            <a:fillRect/>
          </a:stretch>
        </p:blipFill>
        <p:spPr>
          <a:xfrm>
            <a:off x="266520" y="1497771"/>
            <a:ext cx="4665060" cy="2714084"/>
          </a:xfrm>
        </p:spPr>
      </p:pic>
      <p:pic>
        <p:nvPicPr>
          <p:cNvPr id="5" name="Picture 4"/>
          <p:cNvPicPr>
            <a:picLocks noChangeAspect="1"/>
          </p:cNvPicPr>
          <p:nvPr/>
        </p:nvPicPr>
        <p:blipFill>
          <a:blip r:embed="rId3"/>
          <a:stretch>
            <a:fillRect/>
          </a:stretch>
        </p:blipFill>
        <p:spPr>
          <a:xfrm>
            <a:off x="4786393" y="2917877"/>
            <a:ext cx="4211562" cy="3154607"/>
          </a:xfrm>
          <a:prstGeom prst="rect">
            <a:avLst/>
          </a:prstGeom>
        </p:spPr>
      </p:pic>
    </p:spTree>
    <p:extLst>
      <p:ext uri="{BB962C8B-B14F-4D97-AF65-F5344CB8AC3E}">
        <p14:creationId xmlns:p14="http://schemas.microsoft.com/office/powerpoint/2010/main" val="177502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Animation</a:t>
            </a:r>
            <a:endParaRPr lang="en-US" dirty="0"/>
          </a:p>
        </p:txBody>
      </p:sp>
      <p:sp>
        <p:nvSpPr>
          <p:cNvPr id="3" name="Content Placeholder 2"/>
          <p:cNvSpPr>
            <a:spLocks noGrp="1"/>
          </p:cNvSpPr>
          <p:nvPr>
            <p:ph idx="1"/>
          </p:nvPr>
        </p:nvSpPr>
        <p:spPr/>
        <p:txBody>
          <a:bodyPr/>
          <a:lstStyle/>
          <a:p>
            <a:pPr marL="68580" indent="0">
              <a:buNone/>
            </a:pPr>
            <a:r>
              <a:rPr lang="en-US" dirty="0" smtClean="0"/>
              <a:t>TAKE NOTES</a:t>
            </a:r>
            <a:endParaRPr lang="en-US" dirty="0" smtClean="0">
              <a:hlinkClick r:id="rId2"/>
            </a:endParaRPr>
          </a:p>
          <a:p>
            <a:pPr marL="68580" indent="0">
              <a:buNone/>
            </a:pPr>
            <a:endParaRPr lang="en-US" dirty="0" smtClean="0">
              <a:hlinkClick r:id="rId2"/>
            </a:endParaRPr>
          </a:p>
          <a:p>
            <a:r>
              <a:rPr lang="en-US" dirty="0" smtClean="0">
                <a:hlinkClick r:id="rId2"/>
              </a:rPr>
              <a:t>https</a:t>
            </a:r>
            <a:r>
              <a:rPr lang="en-US" dirty="0">
                <a:hlinkClick r:id="rId2"/>
              </a:rPr>
              <a:t>://www.youtube.com/watch?v=</a:t>
            </a:r>
            <a:r>
              <a:rPr lang="en-US" dirty="0" smtClean="0">
                <a:hlinkClick r:id="rId2"/>
              </a:rPr>
              <a:t>3pD68uxRLkM</a:t>
            </a:r>
            <a:endParaRPr lang="en-US" dirty="0" smtClean="0"/>
          </a:p>
          <a:p>
            <a:pPr marL="68580" indent="0">
              <a:buNone/>
            </a:pPr>
            <a:endParaRPr lang="en-US" dirty="0"/>
          </a:p>
          <a:p>
            <a:pPr marL="68580" indent="0">
              <a:buNone/>
            </a:pPr>
            <a:r>
              <a:rPr lang="en-US" dirty="0" smtClean="0"/>
              <a:t>Honors:</a:t>
            </a:r>
            <a:endParaRPr lang="en-US" dirty="0"/>
          </a:p>
          <a:p>
            <a:r>
              <a:rPr lang="en-US" dirty="0" smtClean="0">
                <a:hlinkClick r:id="rId3"/>
              </a:rPr>
              <a:t>https</a:t>
            </a:r>
            <a:r>
              <a:rPr lang="en-US" dirty="0">
                <a:hlinkClick r:id="rId3"/>
              </a:rPr>
              <a:t>://www.youtube.com/watch?v=</a:t>
            </a:r>
            <a:r>
              <a:rPr lang="en-US" dirty="0" smtClean="0">
                <a:hlinkClick r:id="rId3"/>
              </a:rPr>
              <a:t>mYbMPwmwx88</a:t>
            </a:r>
            <a:endParaRPr lang="en-US" dirty="0" smtClean="0"/>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47778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69"/>
          <p:cNvSpPr>
            <a:spLocks noGrp="1" noChangeArrowheads="1"/>
          </p:cNvSpPr>
          <p:nvPr>
            <p:ph type="dt" sz="quarter" idx="10"/>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mtClean="0">
                <a:solidFill>
                  <a:srgbClr val="40458C"/>
                </a:solidFill>
              </a:rPr>
              <a:t>2006-2007</a:t>
            </a:r>
            <a:endParaRPr lang="en-US" b="0" smtClean="0">
              <a:solidFill>
                <a:srgbClr val="40458C"/>
              </a:solidFill>
            </a:endParaRPr>
          </a:p>
        </p:txBody>
      </p:sp>
      <p:sp>
        <p:nvSpPr>
          <p:cNvPr id="148483" name="Rectangle 3"/>
          <p:cNvSpPr>
            <a:spLocks noGrp="1" noChangeArrowheads="1"/>
          </p:cNvSpPr>
          <p:nvPr>
            <p:ph type="ctrTitle"/>
          </p:nvPr>
        </p:nvSpPr>
        <p:spPr>
          <a:xfrm>
            <a:off x="990600" y="1981200"/>
            <a:ext cx="7239000" cy="2209800"/>
          </a:xfrm>
        </p:spPr>
        <p:txBody>
          <a:bodyPr/>
          <a:lstStyle/>
          <a:p>
            <a:pPr eaLnBrk="1" hangingPunct="1"/>
            <a:r>
              <a:rPr lang="en-US">
                <a:solidFill>
                  <a:srgbClr val="0F116A"/>
                </a:solidFill>
                <a:latin typeface="Arial" charset="0"/>
              </a:rPr>
              <a:t>	</a:t>
            </a:r>
            <a:r>
              <a:rPr lang="en-US">
                <a:latin typeface="Arial" charset="0"/>
              </a:rPr>
              <a:t>Photosynthesis:</a:t>
            </a:r>
            <a:br>
              <a:rPr lang="en-US">
                <a:latin typeface="Arial" charset="0"/>
              </a:rPr>
            </a:br>
            <a:r>
              <a:rPr lang="en-US">
                <a:latin typeface="Arial" charset="0"/>
              </a:rPr>
              <a:t>	</a:t>
            </a:r>
            <a:r>
              <a:rPr lang="en-US">
                <a:solidFill>
                  <a:srgbClr val="0C8F0F"/>
                </a:solidFill>
                <a:latin typeface="Arial" charset="0"/>
              </a:rPr>
              <a:t>Life</a:t>
            </a:r>
            <a:r>
              <a:rPr lang="en-US">
                <a:latin typeface="Arial" charset="0"/>
              </a:rPr>
              <a:t> </a:t>
            </a:r>
            <a:r>
              <a:rPr lang="en-US">
                <a:solidFill>
                  <a:srgbClr val="660000"/>
                </a:solidFill>
                <a:latin typeface="Arial" charset="0"/>
              </a:rPr>
              <a:t>from</a:t>
            </a:r>
            <a:r>
              <a:rPr lang="en-US">
                <a:latin typeface="Arial" charset="0"/>
              </a:rPr>
              <a:t> </a:t>
            </a:r>
            <a:r>
              <a:rPr lang="en-US">
                <a:solidFill>
                  <a:srgbClr val="CC0000"/>
                </a:solidFill>
                <a:latin typeface="Arial" charset="0"/>
              </a:rPr>
              <a:t>Light </a:t>
            </a:r>
            <a:r>
              <a:rPr lang="en-US">
                <a:solidFill>
                  <a:srgbClr val="660000"/>
                </a:solidFill>
                <a:latin typeface="Arial" charset="0"/>
              </a:rPr>
              <a:t>and</a:t>
            </a:r>
            <a:r>
              <a:rPr lang="en-US">
                <a:solidFill>
                  <a:srgbClr val="CC0000"/>
                </a:solidFill>
                <a:latin typeface="Arial" charset="0"/>
              </a:rPr>
              <a:t> </a:t>
            </a:r>
            <a:r>
              <a:rPr lang="en-US">
                <a:solidFill>
                  <a:srgbClr val="0F116A"/>
                </a:solidFill>
                <a:latin typeface="Arial" charset="0"/>
              </a:rPr>
              <a:t>Air</a:t>
            </a:r>
            <a:endParaRPr lang="en-US">
              <a:latin typeface="Arial" charset="0"/>
            </a:endParaRPr>
          </a:p>
        </p:txBody>
      </p:sp>
      <p:pic>
        <p:nvPicPr>
          <p:cNvPr id="148484" name="Picture 12" descr="10_02ca"/>
          <p:cNvPicPr>
            <a:picLocks noChangeAspect="1" noChangeArrowheads="1"/>
          </p:cNvPicPr>
          <p:nvPr/>
        </p:nvPicPr>
        <p:blipFill>
          <a:blip r:embed="rId3">
            <a:extLst>
              <a:ext uri="{28A0092B-C50C-407E-A947-70E740481C1C}">
                <a14:useLocalDpi xmlns:a14="http://schemas.microsoft.com/office/drawing/2010/main" val="0"/>
              </a:ext>
            </a:extLst>
          </a:blip>
          <a:srcRect l="1125" t="19501" r="23625" b="24001"/>
          <a:stretch>
            <a:fillRect/>
          </a:stretch>
        </p:blipFill>
        <p:spPr bwMode="auto">
          <a:xfrm>
            <a:off x="5511800" y="566738"/>
            <a:ext cx="3471863"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377434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959</TotalTime>
  <Words>1551</Words>
  <Application>Microsoft Macintosh PowerPoint</Application>
  <PresentationFormat>On-screen Show (4:3)</PresentationFormat>
  <Paragraphs>431</Paragraphs>
  <Slides>37</Slides>
  <Notes>19</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Urban Pop</vt:lpstr>
      <vt:lpstr>Biology Catalyst 4/11/14</vt:lpstr>
      <vt:lpstr>biology agenda 4/11/14</vt:lpstr>
      <vt:lpstr>Objectives</vt:lpstr>
      <vt:lpstr>Producers (autotrophs)</vt:lpstr>
      <vt:lpstr>Photosynthesis</vt:lpstr>
      <vt:lpstr>Photosynthesis</vt:lpstr>
      <vt:lpstr>Producers examples</vt:lpstr>
      <vt:lpstr>Photosynthesis Animation</vt:lpstr>
      <vt:lpstr> Photosynthesis:  Life from Light and Air</vt:lpstr>
      <vt:lpstr>Plants are energy producers</vt:lpstr>
      <vt:lpstr>How do plants make energy &amp; food?</vt:lpstr>
      <vt:lpstr>What do plants need to grow?</vt:lpstr>
      <vt:lpstr>TWO SEPARATE PROCESSES OF PHOTOSYNTHESIS</vt:lpstr>
      <vt:lpstr>Photosynthesis</vt:lpstr>
      <vt:lpstr>Plant structure </vt:lpstr>
      <vt:lpstr>Plant structure </vt:lpstr>
      <vt:lpstr>Pigments of photosynthesis </vt:lpstr>
      <vt:lpstr>Two Processes of photosynthesis</vt:lpstr>
      <vt:lpstr>TWO PROCESS OF Photosynthesis</vt:lpstr>
      <vt:lpstr>PowerPoint Presentation</vt:lpstr>
      <vt:lpstr>ETC of Photosynthesis</vt:lpstr>
      <vt:lpstr>Light Reaction</vt:lpstr>
      <vt:lpstr>ETC of Photosynthesis</vt:lpstr>
      <vt:lpstr>ETC of Photosynthesis</vt:lpstr>
      <vt:lpstr>PowerPoint Presentation</vt:lpstr>
      <vt:lpstr>PowerPoint Presentation</vt:lpstr>
      <vt:lpstr>LIGHT-DEPENDENT REACTION ANIMATION</vt:lpstr>
      <vt:lpstr>From Light reactions to Calvin cycle</vt:lpstr>
      <vt:lpstr>PowerPoint Presentation</vt:lpstr>
      <vt:lpstr>RuBisCo </vt:lpstr>
      <vt:lpstr>Photosynthesis summary</vt:lpstr>
      <vt:lpstr>Light Reactions</vt:lpstr>
      <vt:lpstr>Calvin Cycle</vt:lpstr>
      <vt:lpstr>Photosynthesis: light and dark reaction Animation</vt:lpstr>
      <vt:lpstr>Energy cycle</vt:lpstr>
      <vt:lpstr>Exit Slip 4/9/14</vt:lpstr>
      <vt:lpstr>7th Period. Being an Experimental Scientist</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Catalyst 3/31/14</dc:title>
  <dc:creator>Bruce Gutierrez</dc:creator>
  <cp:lastModifiedBy>Bruce Gutierrez</cp:lastModifiedBy>
  <cp:revision>82</cp:revision>
  <dcterms:created xsi:type="dcterms:W3CDTF">2014-03-30T22:19:21Z</dcterms:created>
  <dcterms:modified xsi:type="dcterms:W3CDTF">2014-04-11T06:03:39Z</dcterms:modified>
</cp:coreProperties>
</file>