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6" r:id="rId4"/>
    <p:sldId id="270" r:id="rId5"/>
    <p:sldId id="260" r:id="rId6"/>
    <p:sldId id="267" r:id="rId7"/>
    <p:sldId id="268" r:id="rId8"/>
    <p:sldId id="277" r:id="rId9"/>
    <p:sldId id="269" r:id="rId10"/>
    <p:sldId id="278" r:id="rId11"/>
    <p:sldId id="271" r:id="rId12"/>
    <p:sldId id="279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5324" autoAdjust="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3/18/2014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3/18/2014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AbsHR7b33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Soil Characteristics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Ashley &amp; </a:t>
            </a:r>
            <a:r>
              <a:rPr lang="en-US" dirty="0" err="1" smtClean="0"/>
              <a:t>E’Mani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pH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It’s a measure of acidity of an aqueous solution. </a:t>
            </a:r>
          </a:p>
          <a:p>
            <a:r>
              <a:rPr lang="en-US" sz="3200" dirty="0" smtClean="0"/>
              <a:t>A soil’s acidity affects its ability to support plant grow</a:t>
            </a:r>
          </a:p>
          <a:p>
            <a:r>
              <a:rPr lang="en-US" sz="3200" dirty="0" smtClean="0"/>
              <a:t>Different plants require different pH levels. </a:t>
            </a:r>
          </a:p>
          <a:p>
            <a:r>
              <a:rPr lang="en-US" sz="3200" dirty="0" smtClean="0"/>
              <a:t>Some plants die in soil that are to acidic for them. </a:t>
            </a:r>
          </a:p>
          <a:p>
            <a:r>
              <a:rPr lang="en-US" sz="3200" dirty="0" smtClean="0"/>
              <a:t>Few plants can grow in acidic soil. </a:t>
            </a:r>
          </a:p>
          <a:p>
            <a:r>
              <a:rPr lang="en-US" sz="3200" dirty="0" smtClean="0"/>
              <a:t>Acidic soil is soil that is below 7 on a pH scale.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91" y="1565275"/>
            <a:ext cx="6161617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Quick Video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www.youtube.com/watch?v=fAbsHR7b33w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Now….get ready to perform you’re song/rap ! </a:t>
            </a:r>
          </a:p>
          <a:p>
            <a:r>
              <a:rPr lang="en-US" sz="3600" dirty="0" smtClean="0"/>
              <a:t>Soil Activity is next! 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Soil Activity 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 </a:t>
            </a:r>
            <a:r>
              <a:rPr lang="en-US" sz="3200" dirty="0" smtClean="0"/>
              <a:t>FOLLOW DIRECTIONS..IF YOU DON’T……YOU WILL GET A POW </a:t>
            </a:r>
            <a:r>
              <a:rPr lang="en-US" sz="3200" dirty="0" err="1" smtClean="0">
                <a:solidFill>
                  <a:schemeClr val="accent4">
                    <a:lumMod val="75000"/>
                  </a:schemeClr>
                </a:solidFill>
              </a:rPr>
              <a:t>POW</a:t>
            </a:r>
            <a:r>
              <a:rPr lang="en-US" sz="3200" dirty="0" smtClean="0"/>
              <a:t>!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Form your own group of 4-5. 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Ashley will pass out the soil, and I will pass out the microscopes. </a:t>
            </a:r>
          </a:p>
          <a:p>
            <a:pPr marL="283464" lvl="1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 will tell you what </a:t>
            </a:r>
            <a:r>
              <a:rPr lang="en-US" sz="3200" smtClean="0">
                <a:solidFill>
                  <a:srgbClr val="FF0000"/>
                </a:solidFill>
              </a:rPr>
              <a:t>to do after</a:t>
            </a:r>
            <a:r>
              <a:rPr lang="en-US" sz="3200" dirty="0" smtClean="0">
                <a:solidFill>
                  <a:srgbClr val="FF0000"/>
                </a:solidFill>
              </a:rPr>
              <a:t>, DO NOT TOUCH ANYTHING GUYS !!!!!!!!</a:t>
            </a:r>
          </a:p>
          <a:p>
            <a:pPr lvl="1"/>
            <a:endParaRPr lang="en-US" sz="3200" dirty="0"/>
          </a:p>
          <a:p>
            <a:pPr marL="283464" lvl="1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4800" dirty="0" smtClean="0"/>
              <a:t>Agenda !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Do Now </a:t>
            </a:r>
          </a:p>
          <a:p>
            <a:r>
              <a:rPr lang="en-US" sz="4000" dirty="0" smtClean="0"/>
              <a:t>Power point review</a:t>
            </a:r>
          </a:p>
          <a:p>
            <a:r>
              <a:rPr lang="en-US" sz="4000" dirty="0" smtClean="0"/>
              <a:t>Quick video </a:t>
            </a:r>
          </a:p>
          <a:p>
            <a:r>
              <a:rPr lang="en-US" sz="4000" dirty="0" smtClean="0"/>
              <a:t>Soil activity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3040896"/>
            <a:ext cx="3361385" cy="336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</a:t>
            </a:r>
            <a:r>
              <a:rPr lang="en-US" sz="6000" dirty="0" smtClean="0"/>
              <a:t>Do NOW ! </a:t>
            </a:r>
            <a:endParaRPr lang="en-US" sz="6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Make up a rap or song about soil ! (Individual WORK!)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It has to have a beat, and it has to make sense!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Only 30 seconds to a minute long!!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You will be performing at the end of class. 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Best rap/song will get a treat!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15" y="3876342"/>
            <a:ext cx="2594006" cy="27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Objectives     3/13/14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3200" dirty="0" smtClean="0"/>
              <a:t>We will be able to </a:t>
            </a:r>
          </a:p>
          <a:p>
            <a:endParaRPr lang="en-US" sz="3200" b="1" dirty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 List the characteristics of soil !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45" y="3326506"/>
            <a:ext cx="4760554" cy="26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617" y="190275"/>
            <a:ext cx="9371949" cy="11835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sz="5400" dirty="0" smtClean="0"/>
              <a:t>C</a:t>
            </a:r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>
                <a:solidFill>
                  <a:srgbClr val="7030A0"/>
                </a:solidFill>
              </a:rPr>
              <a:t>O</a:t>
            </a:r>
            <a:r>
              <a:rPr lang="en-US" sz="5400" dirty="0" smtClean="0">
                <a:solidFill>
                  <a:srgbClr val="002060"/>
                </a:solidFill>
              </a:rPr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618" y="1373841"/>
            <a:ext cx="9371948" cy="462068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color of soil </a:t>
            </a:r>
            <a:r>
              <a:rPr lang="en-US" sz="3000" dirty="0"/>
              <a:t>shows  </a:t>
            </a:r>
            <a:r>
              <a:rPr lang="en-US" sz="3000" dirty="0" smtClean="0"/>
              <a:t>features about its richness and arrangement. </a:t>
            </a:r>
          </a:p>
          <a:p>
            <a:r>
              <a:rPr lang="en-US" sz="3000" dirty="0" smtClean="0"/>
              <a:t>Soils that are dark are luxuriant in humus (dark organic material in soils). </a:t>
            </a:r>
          </a:p>
          <a:p>
            <a:r>
              <a:rPr lang="en-US" sz="3000" dirty="0" smtClean="0"/>
              <a:t>Pale soils has less humus and nutrients. </a:t>
            </a:r>
          </a:p>
          <a:p>
            <a:r>
              <a:rPr lang="en-US" sz="3000" dirty="0" smtClean="0"/>
              <a:t>Farmers and ranchers use to use the color of topsoil (top layer of land) to determine their fertility. 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00" y="0"/>
            <a:ext cx="1905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14" y="4747369"/>
            <a:ext cx="2661774" cy="19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763" y="-86935"/>
            <a:ext cx="9371949" cy="118356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</a:rPr>
              <a:t>TEXTURE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763" y="1118400"/>
            <a:ext cx="8983550" cy="5073119"/>
          </a:xfrm>
        </p:spPr>
        <p:txBody>
          <a:bodyPr>
            <a:noAutofit/>
          </a:bodyPr>
          <a:lstStyle/>
          <a:p>
            <a:r>
              <a:rPr lang="en-US" sz="3000" dirty="0" smtClean="0"/>
              <a:t>Soil texture is based on its particle size. </a:t>
            </a:r>
          </a:p>
          <a:p>
            <a:r>
              <a:rPr lang="en-US" sz="3000" dirty="0" smtClean="0"/>
              <a:t>Clay, silt, sand, and loam are different types of soil texture. </a:t>
            </a:r>
          </a:p>
          <a:p>
            <a:r>
              <a:rPr lang="en-US" sz="3000" dirty="0" smtClean="0"/>
              <a:t>Clay – has particles less than 0.002 millimeter in diameter. </a:t>
            </a:r>
          </a:p>
          <a:p>
            <a:r>
              <a:rPr lang="en-US" sz="3000" dirty="0" smtClean="0"/>
              <a:t>Silt – has particles 0.002 to 0.05 millimeter in diameter. </a:t>
            </a:r>
          </a:p>
          <a:p>
            <a:r>
              <a:rPr lang="en-US" sz="3000" dirty="0" smtClean="0"/>
              <a:t>Sand – has mostly particles of 0.05 to 2 millimeters in diameter. </a:t>
            </a:r>
          </a:p>
          <a:p>
            <a:r>
              <a:rPr lang="en-US" sz="3000" dirty="0" smtClean="0"/>
              <a:t>Loam – soil with an even mixture of all three particle sizes. 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TURN TO </a:t>
            </a:r>
            <a:r>
              <a:rPr lang="en-US" smtClean="0"/>
              <a:t>PAGE </a:t>
            </a:r>
            <a:r>
              <a:rPr lang="en-US" smtClean="0"/>
              <a:t>#356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63" y="1666666"/>
            <a:ext cx="5556799" cy="5331117"/>
          </a:xfrm>
        </p:spPr>
      </p:pic>
    </p:spTree>
    <p:extLst>
      <p:ext uri="{BB962C8B-B14F-4D97-AF65-F5344CB8AC3E}">
        <p14:creationId xmlns:p14="http://schemas.microsoft.com/office/powerpoint/2010/main" val="12920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Structure 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Soil structure explains the arrangement of soil particles. </a:t>
            </a:r>
          </a:p>
          <a:p>
            <a:r>
              <a:rPr lang="en-US" sz="3600" dirty="0" smtClean="0"/>
              <a:t>Clumpy soil has </a:t>
            </a:r>
            <a:r>
              <a:rPr lang="en-US" sz="3600" dirty="0"/>
              <a:t>a abundant </a:t>
            </a:r>
            <a:r>
              <a:rPr lang="en-US" sz="3600" dirty="0" smtClean="0"/>
              <a:t>deal of humus (the soil is rich in nutrients and is able to hold water). </a:t>
            </a:r>
          </a:p>
          <a:p>
            <a:r>
              <a:rPr lang="en-US" sz="3600" dirty="0" smtClean="0"/>
              <a:t>Soil clumps that become </a:t>
            </a:r>
            <a:r>
              <a:rPr lang="en-US" sz="3600" dirty="0"/>
              <a:t>too </a:t>
            </a:r>
            <a:r>
              <a:rPr lang="en-US" sz="3600" dirty="0" smtClean="0"/>
              <a:t>outsized from grazing cattle can stop plant roots from growing.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49" y="1565275"/>
            <a:ext cx="6511502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505</Words>
  <Application>Microsoft Office PowerPoint</Application>
  <PresentationFormat>Widescreen</PresentationFormat>
  <Paragraphs>88</Paragraphs>
  <Slides>13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Ecology 16x9</vt:lpstr>
      <vt:lpstr> Soil Characteristics </vt:lpstr>
      <vt:lpstr>                               Agenda ! </vt:lpstr>
      <vt:lpstr>                                     Do NOW ! </vt:lpstr>
      <vt:lpstr>                        Objectives     3/13/14</vt:lpstr>
      <vt:lpstr>                               COLOR</vt:lpstr>
      <vt:lpstr>                                  TEXTURE </vt:lpstr>
      <vt:lpstr> TURN TO PAGE #356</vt:lpstr>
      <vt:lpstr>                                    Structure ! </vt:lpstr>
      <vt:lpstr>PowerPoint Presentation</vt:lpstr>
      <vt:lpstr>                                     pH </vt:lpstr>
      <vt:lpstr>PowerPoint Presentation</vt:lpstr>
      <vt:lpstr>                                      Quick Video </vt:lpstr>
      <vt:lpstr>                                       Soil Activity !!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2014-03-12T20:57:02Z</dcterms:created>
  <dcterms:modified xsi:type="dcterms:W3CDTF">2014-03-18T19:09:06Z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