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2BB3-B5CF-4ADC-B35F-A769D7050F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ED2C-6B31-422C-9C0E-22BE42FF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36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2BB3-B5CF-4ADC-B35F-A769D7050F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ED2C-6B31-422C-9C0E-22BE42FF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2BB3-B5CF-4ADC-B35F-A769D7050F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ED2C-6B31-422C-9C0E-22BE42FFBC7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4731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2BB3-B5CF-4ADC-B35F-A769D7050F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ED2C-6B31-422C-9C0E-22BE42FF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63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2BB3-B5CF-4ADC-B35F-A769D7050F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ED2C-6B31-422C-9C0E-22BE42FFBC7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0247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2BB3-B5CF-4ADC-B35F-A769D7050F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ED2C-6B31-422C-9C0E-22BE42FF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69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2BB3-B5CF-4ADC-B35F-A769D7050F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ED2C-6B31-422C-9C0E-22BE42FF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81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2BB3-B5CF-4ADC-B35F-A769D7050F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ED2C-6B31-422C-9C0E-22BE42FF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7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2BB3-B5CF-4ADC-B35F-A769D7050F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ED2C-6B31-422C-9C0E-22BE42FF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2BB3-B5CF-4ADC-B35F-A769D7050F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ED2C-6B31-422C-9C0E-22BE42FF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1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2BB3-B5CF-4ADC-B35F-A769D7050F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ED2C-6B31-422C-9C0E-22BE42FF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5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2BB3-B5CF-4ADC-B35F-A769D7050F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ED2C-6B31-422C-9C0E-22BE42FF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7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2BB3-B5CF-4ADC-B35F-A769D7050F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ED2C-6B31-422C-9C0E-22BE42FF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8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2BB3-B5CF-4ADC-B35F-A769D7050F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ED2C-6B31-422C-9C0E-22BE42FF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0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2BB3-B5CF-4ADC-B35F-A769D7050F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ED2C-6B31-422C-9C0E-22BE42FF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4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2BB3-B5CF-4ADC-B35F-A769D7050F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ED2C-6B31-422C-9C0E-22BE42FF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2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82BB3-B5CF-4ADC-B35F-A769D7050F0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ACED2C-6B31-422C-9C0E-22BE42FFB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019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Soil 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Indira </a:t>
            </a:r>
            <a:r>
              <a:rPr lang="en-US" dirty="0" err="1" smtClean="0"/>
              <a:t>cruz</a:t>
            </a:r>
            <a:r>
              <a:rPr lang="en-US" dirty="0" smtClean="0"/>
              <a:t> &amp; Carlos Flores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4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Objective:								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087199"/>
            <a:ext cx="7766936" cy="1096899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How Does soil form?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2370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3/13/14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Do-now</a:t>
            </a:r>
          </a:p>
          <a:p>
            <a:r>
              <a:rPr lang="en-US" sz="3200" dirty="0" smtClean="0"/>
              <a:t>Discussion</a:t>
            </a:r>
          </a:p>
          <a:p>
            <a:r>
              <a:rPr lang="en-US" sz="3200" dirty="0" smtClean="0"/>
              <a:t>Video</a:t>
            </a:r>
          </a:p>
          <a:p>
            <a:r>
              <a:rPr lang="en-US" sz="3200" dirty="0" smtClean="0"/>
              <a:t>Exit Slip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057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0310" y="891335"/>
            <a:ext cx="6671255" cy="472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401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out a piece of paper &amp; answer the following question(s)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do you know about soil formation?</a:t>
            </a:r>
          </a:p>
          <a:p>
            <a:r>
              <a:rPr lang="en-US" sz="3200" dirty="0" smtClean="0"/>
              <a:t>What would you like to learn?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473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3 processes in which soil forms: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659" y="1930400"/>
            <a:ext cx="8596668" cy="388077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Weathering</a:t>
            </a:r>
          </a:p>
          <a:p>
            <a:r>
              <a:rPr lang="en-US" sz="4000" dirty="0" smtClean="0"/>
              <a:t>Deposition</a:t>
            </a:r>
          </a:p>
          <a:p>
            <a:r>
              <a:rPr lang="en-US" sz="4000" dirty="0" smtClean="0"/>
              <a:t>Decomposition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8986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Weathering: Rocks breaking down to </a:t>
            </a:r>
            <a:r>
              <a:rPr lang="en-US" dirty="0" smtClean="0">
                <a:solidFill>
                  <a:schemeClr val="tx1"/>
                </a:solidFill>
              </a:rPr>
              <a:t>smaller </a:t>
            </a:r>
            <a:r>
              <a:rPr lang="en-US" dirty="0" smtClean="0"/>
              <a:t>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Physical Weathering: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Wind &amp; rain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Rocks weaken as they repeatedly expand with heat &amp; contract with cold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Chemical Weathering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Become different materials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Don’t break down</a:t>
            </a:r>
          </a:p>
        </p:txBody>
      </p:sp>
    </p:spTree>
    <p:extLst>
      <p:ext uri="{BB962C8B-B14F-4D97-AF65-F5344CB8AC3E}">
        <p14:creationId xmlns:p14="http://schemas.microsoft.com/office/powerpoint/2010/main" val="343487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Erosion is a </a:t>
            </a:r>
            <a:r>
              <a:rPr lang="en-US" sz="2800" smtClean="0"/>
              <a:t>destructive process</a:t>
            </a:r>
            <a:endParaRPr lang="en-US" sz="2800" dirty="0" smtClean="0"/>
          </a:p>
          <a:p>
            <a:r>
              <a:rPr lang="en-US" sz="2800" dirty="0"/>
              <a:t> 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038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Activities of living things (Plants, Animals, Humans)</a:t>
            </a:r>
          </a:p>
          <a:p>
            <a:r>
              <a:rPr lang="en-US" sz="2800" dirty="0" smtClean="0"/>
              <a:t>When they waste or die &amp; decompose nutrients incorporated the soil</a:t>
            </a:r>
          </a:p>
          <a:p>
            <a:r>
              <a:rPr lang="en-US" sz="2800" dirty="0" smtClean="0"/>
              <a:t>Broken leave’s nutrients become part of the soil</a:t>
            </a:r>
          </a:p>
        </p:txBody>
      </p:sp>
    </p:spTree>
    <p:extLst>
      <p:ext uri="{BB962C8B-B14F-4D97-AF65-F5344CB8AC3E}">
        <p14:creationId xmlns:p14="http://schemas.microsoft.com/office/powerpoint/2010/main" val="949585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130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</vt:lpstr>
      <vt:lpstr>Soil Formation</vt:lpstr>
      <vt:lpstr>Objective:          </vt:lpstr>
      <vt:lpstr>Agenda 3/13/14</vt:lpstr>
      <vt:lpstr>PowerPoint Presentation</vt:lpstr>
      <vt:lpstr>Take out a piece of paper &amp; answer the following question(s)</vt:lpstr>
      <vt:lpstr>3 processes in which soil forms:</vt:lpstr>
      <vt:lpstr>Weathering: Rocks breaking down to smaller particles</vt:lpstr>
      <vt:lpstr>Deposition</vt:lpstr>
      <vt:lpstr>Decomposition</vt:lpstr>
    </vt:vector>
  </TitlesOfParts>
  <Company>Elizabeth Board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 Formation</dc:title>
  <dc:creator>Downey-914, Sean</dc:creator>
  <cp:lastModifiedBy>Downey-914, Sean</cp:lastModifiedBy>
  <cp:revision>7</cp:revision>
  <dcterms:created xsi:type="dcterms:W3CDTF">2014-03-13T17:35:00Z</dcterms:created>
  <dcterms:modified xsi:type="dcterms:W3CDTF">2014-03-13T19:13:21Z</dcterms:modified>
</cp:coreProperties>
</file>